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4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68" r:id="rId22"/>
    <p:sldId id="742" r:id="rId23"/>
    <p:sldId id="739" r:id="rId24"/>
    <p:sldId id="740" r:id="rId25"/>
    <p:sldId id="741" r:id="rId26"/>
    <p:sldId id="743" r:id="rId27"/>
    <p:sldId id="744" r:id="rId28"/>
    <p:sldId id="745" r:id="rId29"/>
    <p:sldId id="746" r:id="rId30"/>
    <p:sldId id="747" r:id="rId31"/>
    <p:sldId id="762" r:id="rId32"/>
    <p:sldId id="763" r:id="rId33"/>
    <p:sldId id="764" r:id="rId34"/>
    <p:sldId id="765" r:id="rId35"/>
    <p:sldId id="766" r:id="rId36"/>
    <p:sldId id="767" r:id="rId37"/>
    <p:sldId id="748" r:id="rId38"/>
    <p:sldId id="749" r:id="rId39"/>
    <p:sldId id="750" r:id="rId40"/>
    <p:sldId id="751" r:id="rId41"/>
    <p:sldId id="752" r:id="rId42"/>
    <p:sldId id="753" r:id="rId43"/>
    <p:sldId id="721" r:id="rId44"/>
    <p:sldId id="698" r:id="rId45"/>
    <p:sldId id="695" r:id="rId46"/>
    <p:sldId id="754" r:id="rId47"/>
    <p:sldId id="699" r:id="rId48"/>
    <p:sldId id="756" r:id="rId49"/>
    <p:sldId id="760" r:id="rId50"/>
    <p:sldId id="755" r:id="rId51"/>
    <p:sldId id="707" r:id="rId52"/>
    <p:sldId id="712" r:id="rId53"/>
    <p:sldId id="713" r:id="rId54"/>
    <p:sldId id="714" r:id="rId55"/>
    <p:sldId id="715" r:id="rId56"/>
    <p:sldId id="720" r:id="rId57"/>
    <p:sldId id="702" r:id="rId58"/>
    <p:sldId id="700" r:id="rId59"/>
    <p:sldId id="758" r:id="rId60"/>
    <p:sldId id="761" r:id="rId61"/>
    <p:sldId id="701" r:id="rId62"/>
    <p:sldId id="71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4" d="100"/>
          <a:sy n="74" d="100"/>
        </p:scale>
        <p:origin x="8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67C1-E42D-F8F5-2498-E61496CE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C0468-FBE3-5037-9276-60255BA6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738B-35C8-993A-8826-67BC1052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3063-BBA5-DF2A-2ADE-79D0EEEA2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</a:t>
            </a:r>
            <a:r>
              <a:rPr lang="en-US" sz="1100"/>
              <a:t>2024, 2025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07" y="1824648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6773-78CF-8405-F603-206C7623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7DCF-A12F-B1D8-C5E6-D88CD684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product of a matrix with a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is a projection from a coordinate system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to another coordinate system,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  <a:blipFill>
                <a:blip r:embed="rId3"/>
                <a:stretch>
                  <a:fillRect l="-1111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E7288-15DE-7FB9-E84D-E2E623F60A68}"/>
              </a:ext>
            </a:extLst>
          </p:cNvPr>
          <p:cNvCxnSpPr/>
          <p:nvPr/>
        </p:nvCxnSpPr>
        <p:spPr>
          <a:xfrm>
            <a:off x="2743200" y="6206363"/>
            <a:ext cx="3977898" cy="46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CB8BA-C61B-D43D-C5BA-530DE6281734}"/>
              </a:ext>
            </a:extLst>
          </p:cNvPr>
          <p:cNvCxnSpPr>
            <a:cxnSpLocks/>
          </p:cNvCxnSpPr>
          <p:nvPr/>
        </p:nvCxnSpPr>
        <p:spPr>
          <a:xfrm flipV="1">
            <a:off x="2743200" y="2698154"/>
            <a:ext cx="0" cy="3508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D585A-3DCD-E4E1-EE0A-595006047ABD}"/>
              </a:ext>
            </a:extLst>
          </p:cNvPr>
          <p:cNvCxnSpPr>
            <a:cxnSpLocks/>
          </p:cNvCxnSpPr>
          <p:nvPr/>
        </p:nvCxnSpPr>
        <p:spPr>
          <a:xfrm flipH="1" flipV="1">
            <a:off x="3608096" y="2585199"/>
            <a:ext cx="930537" cy="2522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28419-0BFA-0E4A-3628-58AE9678C9CF}"/>
              </a:ext>
            </a:extLst>
          </p:cNvPr>
          <p:cNvCxnSpPr>
            <a:cxnSpLocks/>
          </p:cNvCxnSpPr>
          <p:nvPr/>
        </p:nvCxnSpPr>
        <p:spPr>
          <a:xfrm flipV="1">
            <a:off x="4538633" y="3671721"/>
            <a:ext cx="3168127" cy="1436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/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/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/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blipFill>
                <a:blip r:embed="rId6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/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blipFill>
                <a:blip r:embed="rId7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0C810A-AA9F-4952-C873-3A24E9EDA4D8}"/>
              </a:ext>
            </a:extLst>
          </p:cNvPr>
          <p:cNvCxnSpPr>
            <a:cxnSpLocks/>
          </p:cNvCxnSpPr>
          <p:nvPr/>
        </p:nvCxnSpPr>
        <p:spPr>
          <a:xfrm flipV="1">
            <a:off x="2743200" y="5306884"/>
            <a:ext cx="3303296" cy="89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/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69687-29CA-31C7-D1F5-57188E1E7AE0}"/>
              </a:ext>
            </a:extLst>
          </p:cNvPr>
          <p:cNvCxnSpPr>
            <a:cxnSpLocks/>
          </p:cNvCxnSpPr>
          <p:nvPr/>
        </p:nvCxnSpPr>
        <p:spPr>
          <a:xfrm flipV="1">
            <a:off x="4538633" y="3015536"/>
            <a:ext cx="2393576" cy="2104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/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/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B47E1F-1C3E-2A4C-0F0F-8857E0EA76E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993605" y="4806349"/>
            <a:ext cx="393102" cy="4886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4F9D8E-A1D5-1883-19DC-02FCE72A1BF2}"/>
              </a:ext>
            </a:extLst>
          </p:cNvPr>
          <p:cNvCxnSpPr>
            <a:cxnSpLocks/>
          </p:cNvCxnSpPr>
          <p:nvPr/>
        </p:nvCxnSpPr>
        <p:spPr>
          <a:xfrm flipV="1">
            <a:off x="6562243" y="3155611"/>
            <a:ext cx="314905" cy="13135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28B4501-4A2E-265E-695C-1A3C2EE14EC7}"/>
              </a:ext>
            </a:extLst>
          </p:cNvPr>
          <p:cNvSpPr txBox="1">
            <a:spLocks/>
          </p:cNvSpPr>
          <p:nvPr/>
        </p:nvSpPr>
        <p:spPr>
          <a:xfrm>
            <a:off x="7465017" y="4389878"/>
            <a:ext cx="2262752" cy="118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/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800" dirty="0"/>
                  <a:t>Projection m</a:t>
                </a:r>
                <a:r>
                  <a:rPr lang="en-US" sz="2800" b="0" dirty="0"/>
                  <a:t>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performes</a:t>
                </a:r>
                <a:r>
                  <a:rPr lang="en-US" sz="2800" dirty="0"/>
                  <a:t> a translation and rotation of a coordinate system 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blipFill>
                <a:blip r:embed="rId11"/>
                <a:stretch>
                  <a:fillRect l="-3306" t="-3020" r="-2479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407811-BDCD-5145-1311-65B29834873D}"/>
              </a:ext>
            </a:extLst>
          </p:cNvPr>
          <p:cNvCxnSpPr>
            <a:cxnSpLocks/>
            <a:stCxn id="50" idx="1"/>
            <a:endCxn id="41" idx="3"/>
          </p:cNvCxnSpPr>
          <p:nvPr/>
        </p:nvCxnSpPr>
        <p:spPr>
          <a:xfrm flipH="1" flipV="1">
            <a:off x="6641752" y="4651488"/>
            <a:ext cx="1375949" cy="81145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>
                    <a:latin typeface="+mn-lt"/>
                  </a:rPr>
                  <a:t>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not a communitive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</a:t>
                </a:r>
                <a:r>
                  <a:rPr lang="en-US">
                    <a:cs typeface="Segoe UI" panose="020B0502040204020203" pitchFamily="34" charset="0"/>
                  </a:rPr>
                  <a:t>from eigenvalues  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communitive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communitive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25673</TotalTime>
  <Words>3740</Words>
  <Application>Microsoft Office PowerPoint</Application>
  <PresentationFormat>Widescreen</PresentationFormat>
  <Paragraphs>538</Paragraphs>
  <Slides>61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897</cp:revision>
  <dcterms:created xsi:type="dcterms:W3CDTF">2020-07-25T22:15:22Z</dcterms:created>
  <dcterms:modified xsi:type="dcterms:W3CDTF">2025-06-24T16:29:30Z</dcterms:modified>
</cp:coreProperties>
</file>