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18" r:id="rId2"/>
    <p:sldId id="689" r:id="rId3"/>
    <p:sldId id="688" r:id="rId4"/>
    <p:sldId id="690" r:id="rId5"/>
    <p:sldId id="692" r:id="rId6"/>
    <p:sldId id="693" r:id="rId7"/>
    <p:sldId id="691" r:id="rId8"/>
    <p:sldId id="695" r:id="rId9"/>
    <p:sldId id="719" r:id="rId10"/>
    <p:sldId id="696" r:id="rId11"/>
    <p:sldId id="694" r:id="rId12"/>
    <p:sldId id="697" r:id="rId13"/>
    <p:sldId id="698" r:id="rId14"/>
    <p:sldId id="699" r:id="rId15"/>
    <p:sldId id="700" r:id="rId16"/>
    <p:sldId id="701" r:id="rId17"/>
    <p:sldId id="702" r:id="rId18"/>
    <p:sldId id="703" r:id="rId19"/>
    <p:sldId id="704" r:id="rId20"/>
    <p:sldId id="705" r:id="rId21"/>
    <p:sldId id="706" r:id="rId22"/>
    <p:sldId id="707" r:id="rId23"/>
    <p:sldId id="709" r:id="rId24"/>
    <p:sldId id="710" r:id="rId25"/>
    <p:sldId id="711" r:id="rId26"/>
    <p:sldId id="712" r:id="rId27"/>
    <p:sldId id="713" r:id="rId28"/>
    <p:sldId id="714" r:id="rId29"/>
    <p:sldId id="715" r:id="rId30"/>
    <p:sldId id="716" r:id="rId31"/>
    <p:sldId id="717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quite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the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dirty="0">
                    <a:latin typeface="+mn-lt"/>
                  </a:rPr>
                  <a:t>Errors are independent 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193982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28466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374300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89374300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600564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19600564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371784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4371784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8100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2468100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Employ an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r>
                  <a:rPr lang="en-US" sz="2400" dirty="0">
                    <a:latin typeface="+mn-lt"/>
                  </a:rPr>
                  <a:t>The mini-hash approximates </a:t>
                </a:r>
                <a:r>
                  <a:rPr lang="en-US" sz="2400" b="1" dirty="0">
                    <a:latin typeface="+mn-lt"/>
                  </a:rPr>
                  <a:t>Jaccard similarity  </a:t>
                </a:r>
              </a:p>
              <a:p>
                <a:r>
                  <a:rPr lang="en-US" sz="2400" dirty="0">
                    <a:latin typeface="+mn-lt"/>
                  </a:rPr>
                  <a:t>Improve accuracy with </a:t>
                </a:r>
                <a:r>
                  <a:rPr lang="en-US" sz="2400" b="1" dirty="0">
                    <a:latin typeface="+mn-lt"/>
                  </a:rPr>
                  <a:t>locally sensitive hashing</a:t>
                </a: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2667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39266797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compute </a:t>
            </a:r>
            <a:r>
              <a:rPr lang="en-US" b="1" dirty="0">
                <a:latin typeface="+mn-lt"/>
              </a:rPr>
              <a:t>b bands of r mini-hashes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391629" y="1152742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391629" y="115274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391629" y="146538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391629" y="2080790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391629" y="17780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391629" y="3614344"/>
            <a:ext cx="3373120" cy="123080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391629" y="2393436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391629" y="2393437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391629" y="2706083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391629" y="3321484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391629" y="301873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316566" y="4889724"/>
            <a:ext cx="337312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316566" y="4889725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316566" y="5202371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316566" y="5817772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Mini-hash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316566" y="5515019"/>
            <a:ext cx="337312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Then 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more sensitive the hash function the more sensitive the decision rule is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over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 b="-1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714699"/>
              </p:ext>
            </p:extLst>
          </p:nvPr>
        </p:nvGraphicFramePr>
        <p:xfrm>
          <a:off x="689610" y="2156619"/>
          <a:ext cx="5295900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aghetfgrqew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gr, </a:t>
            </a:r>
            <a:r>
              <a:rPr lang="en-US" dirty="0" err="1">
                <a:latin typeface="+mn-lt"/>
              </a:rPr>
              <a:t>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fgr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grq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rqe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characters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character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961293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mini-hash of each column is the character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66496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shingled documents </a:t>
            </a:r>
          </a:p>
          <a:p>
            <a:r>
              <a:rPr lang="en-US" dirty="0">
                <a:latin typeface="+mn-lt"/>
              </a:rPr>
              <a:t>Permuting rows at scale is clearly impractical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hash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2459</Words>
  <Application>Microsoft Office PowerPoint</Application>
  <PresentationFormat>Widescreen</PresentationFormat>
  <Paragraphs>893</Paragraphs>
  <Slides>31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Office Theme</vt:lpstr>
      <vt:lpstr>CSCI E-96 Data Mining, Discovery and Exploration Distance and Similarity Measures Part II</vt:lpstr>
      <vt:lpstr>Similarity Measures at Scale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 Elston</cp:lastModifiedBy>
  <cp:revision>164</cp:revision>
  <dcterms:created xsi:type="dcterms:W3CDTF">2021-06-01T18:04:30Z</dcterms:created>
  <dcterms:modified xsi:type="dcterms:W3CDTF">2022-06-29T20:29:23Z</dcterms:modified>
</cp:coreProperties>
</file>