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1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4" r:id="rId66"/>
    <p:sldId id="662" r:id="rId67"/>
    <p:sldId id="663" r:id="rId68"/>
    <p:sldId id="665" r:id="rId69"/>
    <p:sldId id="6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29998</TotalTime>
  <Words>4027</Words>
  <Application>Microsoft Office PowerPoint</Application>
  <PresentationFormat>Widescreen</PresentationFormat>
  <Paragraphs>646</Paragraphs>
  <Slides>68</Slides>
  <Notes>58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935</cp:revision>
  <dcterms:created xsi:type="dcterms:W3CDTF">2020-07-25T22:15:22Z</dcterms:created>
  <dcterms:modified xsi:type="dcterms:W3CDTF">2025-04-02T19:33:27Z</dcterms:modified>
</cp:coreProperties>
</file>