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3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</a:t>
                </a:r>
                <a:r>
                  <a:rPr lang="en-US" dirty="0" err="1"/>
                  <a:t>hundres</a:t>
                </a:r>
                <a:r>
                  <a:rPr lang="en-US" dirty="0"/>
                  <a:t> </a:t>
                </a:r>
                <a:r>
                  <a:rPr lang="en-US"/>
                  <a:t>of millions  </a:t>
                </a:r>
                <a:endParaRPr lang="en-US" dirty="0"/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21782</TotalTime>
  <Words>7148</Words>
  <Application>Microsoft Office PowerPoint</Application>
  <PresentationFormat>Widescreen</PresentationFormat>
  <Paragraphs>1447</Paragraphs>
  <Slides>93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564</cp:revision>
  <cp:lastPrinted>2019-09-03T23:18:19Z</cp:lastPrinted>
  <dcterms:created xsi:type="dcterms:W3CDTF">2019-08-02T23:14:29Z</dcterms:created>
  <dcterms:modified xsi:type="dcterms:W3CDTF">2025-02-12T17:08:23Z</dcterms:modified>
</cp:coreProperties>
</file>