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Machine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Ter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32723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Capacity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2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3"/>
              </a:rPr>
              <a:t>Connection Machine </a:t>
            </a:r>
            <a:r>
              <a:rPr lang="en-US" dirty="0"/>
              <a:t>employed up to 1024 CPUs 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a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/>
                  <a:t>operation   </a:t>
                </a:r>
                <a:endParaRPr lang="en-US" b="0" dirty="0"/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several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Example: 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analytics?   </a:t>
            </a:r>
          </a:p>
          <a:p>
            <a:pPr lvl="1"/>
            <a:r>
              <a:rPr lang="en-US" sz="2800" dirty="0"/>
              <a:t>Computing speed?</a:t>
            </a:r>
          </a:p>
          <a:p>
            <a:pPr lvl="1"/>
            <a:r>
              <a:rPr lang="en-US" sz="2800" dirty="0"/>
              <a:t>Main memory size?   </a:t>
            </a:r>
          </a:p>
          <a:p>
            <a:pPr lvl="1"/>
            <a:r>
              <a:rPr lang="en-US" sz="2800" dirty="0"/>
              <a:t>File system size?  </a:t>
            </a:r>
          </a:p>
          <a:p>
            <a:pPr lvl="1"/>
            <a:r>
              <a:rPr lang="en-US" sz="2800" dirty="0"/>
              <a:t>Network bandwidth?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21418</TotalTime>
  <Words>3376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377</cp:revision>
  <cp:lastPrinted>2019-09-03T23:18:19Z</cp:lastPrinted>
  <dcterms:created xsi:type="dcterms:W3CDTF">2019-08-02T23:14:29Z</dcterms:created>
  <dcterms:modified xsi:type="dcterms:W3CDTF">2023-06-16T01:58:00Z</dcterms:modified>
</cp:coreProperties>
</file>