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3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/>
              <a:t>Reservoir sampling </a:t>
            </a:r>
            <a:endParaRPr lang="en-US" dirty="0"/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22012</TotalTime>
  <Words>7150</Words>
  <Application>Microsoft Office PowerPoint</Application>
  <PresentationFormat>Widescreen</PresentationFormat>
  <Paragraphs>1449</Paragraphs>
  <Slides>93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568</cp:revision>
  <cp:lastPrinted>2019-09-03T23:18:19Z</cp:lastPrinted>
  <dcterms:created xsi:type="dcterms:W3CDTF">2019-08-02T23:14:29Z</dcterms:created>
  <dcterms:modified xsi:type="dcterms:W3CDTF">2025-02-15T21:33:29Z</dcterms:modified>
</cp:coreProperties>
</file>