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718" r:id="rId2"/>
    <p:sldId id="689" r:id="rId3"/>
    <p:sldId id="749" r:id="rId4"/>
    <p:sldId id="688" r:id="rId5"/>
    <p:sldId id="735" r:id="rId6"/>
    <p:sldId id="737" r:id="rId7"/>
    <p:sldId id="736" r:id="rId8"/>
    <p:sldId id="738" r:id="rId9"/>
    <p:sldId id="739" r:id="rId10"/>
    <p:sldId id="750" r:id="rId11"/>
    <p:sldId id="740" r:id="rId12"/>
    <p:sldId id="741" r:id="rId13"/>
    <p:sldId id="742" r:id="rId14"/>
    <p:sldId id="743" r:id="rId15"/>
    <p:sldId id="744" r:id="rId16"/>
    <p:sldId id="745" r:id="rId17"/>
    <p:sldId id="746" r:id="rId18"/>
    <p:sldId id="747" r:id="rId19"/>
    <p:sldId id="748" r:id="rId20"/>
    <p:sldId id="734" r:id="rId21"/>
    <p:sldId id="690" r:id="rId22"/>
    <p:sldId id="692" r:id="rId23"/>
    <p:sldId id="693" r:id="rId24"/>
    <p:sldId id="691" r:id="rId25"/>
    <p:sldId id="695" r:id="rId26"/>
    <p:sldId id="719" r:id="rId27"/>
    <p:sldId id="696" r:id="rId28"/>
    <p:sldId id="694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9" r:id="rId41"/>
    <p:sldId id="710" r:id="rId42"/>
    <p:sldId id="711" r:id="rId43"/>
    <p:sldId id="733" r:id="rId44"/>
    <p:sldId id="712" r:id="rId45"/>
    <p:sldId id="727" r:id="rId46"/>
    <p:sldId id="713" r:id="rId47"/>
    <p:sldId id="714" r:id="rId48"/>
    <p:sldId id="715" r:id="rId49"/>
    <p:sldId id="716" r:id="rId50"/>
    <p:sldId id="717" r:id="rId51"/>
    <p:sldId id="732" r:id="rId52"/>
    <p:sldId id="720" r:id="rId53"/>
    <p:sldId id="721" r:id="rId54"/>
    <p:sldId id="722" r:id="rId55"/>
    <p:sldId id="729" r:id="rId56"/>
    <p:sldId id="675" r:id="rId57"/>
    <p:sldId id="723" r:id="rId58"/>
    <p:sldId id="725" r:id="rId59"/>
    <p:sldId id="726" r:id="rId60"/>
    <p:sldId id="728" r:id="rId61"/>
    <p:sldId id="73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9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Query KD-tree to determine nearest neighbors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Initialize with sample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Start at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Head left or right from node based on split value and sample value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Repeat step 3 until leaf encountered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………………………. 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query a KD-Tree by following the video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</a:t>
                </a:r>
                <a:r>
                  <a:rPr lang="en-US" dirty="0">
                    <a:latin typeface="+mn-lt"/>
                  </a:rPr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query a KD-Tree by following the video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query a KD-Tree by following the video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K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2" y="898164"/>
            <a:ext cx="11525250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Similarity Search with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7948" y="898164"/>
            <a:ext cx="111377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Locally sensitive hashing (LSH) performs approximate similarity search at massive scale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search, which terminates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275463" y="3304893"/>
            <a:ext cx="1005385" cy="40925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2AEF197-2203-EC69-08CD-7A03BB92A33F}"/>
              </a:ext>
            </a:extLst>
          </p:cNvPr>
          <p:cNvCxnSpPr>
            <a:cxnSpLocks/>
          </p:cNvCxnSpPr>
          <p:nvPr/>
        </p:nvCxnSpPr>
        <p:spPr>
          <a:xfrm>
            <a:off x="3189027" y="4137298"/>
            <a:ext cx="509516" cy="6323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6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2" y="898164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terminating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an efficient method for large-scale high-dimensional </a:t>
                </a:r>
                <a:r>
                  <a:rPr lang="en-US" sz="2400" b="1" dirty="0">
                    <a:latin typeface="+mn-lt"/>
                  </a:rPr>
                  <a:t>similarity joins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000" dirty="0">
                    <a:latin typeface="+mn-lt"/>
                  </a:rPr>
                  <a:t>Efficient algorithm for finding nearest neighbors  </a:t>
                </a:r>
              </a:p>
              <a:p>
                <a:r>
                  <a:rPr lang="en-US" sz="2400" dirty="0">
                    <a:latin typeface="+mn-lt"/>
                  </a:rPr>
                  <a:t>Find high-dimensional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000" dirty="0">
                    <a:latin typeface="+mn-lt"/>
                  </a:rPr>
                  <a:t>The mini-hash approximates </a:t>
                </a:r>
                <a:r>
                  <a:rPr lang="en-US" sz="2000" b="1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sz="2000" dirty="0">
                    <a:latin typeface="+mn-lt"/>
                  </a:rPr>
                  <a:t>Improve accuracy with </a:t>
                </a:r>
                <a:r>
                  <a:rPr lang="en-US" sz="20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sz="2400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+mn-lt"/>
                  </a:rPr>
                  <a:t> dimensional data, the KD-tree construction algorithm has computational complexity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lvl="1"/>
                <a:r>
                  <a:rPr lang="en-US" sz="2000" dirty="0">
                    <a:latin typeface="+mn-lt"/>
                  </a:rPr>
                  <a:t>Complexity of </a:t>
                </a:r>
                <a:r>
                  <a:rPr lang="en-US" sz="2000" b="1" dirty="0" err="1">
                    <a:latin typeface="+mn-lt"/>
                  </a:rPr>
                  <a:t>nn</a:t>
                </a:r>
                <a:r>
                  <a:rPr lang="en-US" sz="2000" b="1" dirty="0">
                    <a:latin typeface="+mn-lt"/>
                  </a:rPr>
                  <a:t> search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000" dirty="0">
                    <a:latin typeface="+mn-lt"/>
                  </a:rPr>
                  <a:t>Complexity of </a:t>
                </a:r>
                <a:r>
                  <a:rPr lang="en-US" sz="2000" b="1" dirty="0">
                    <a:latin typeface="+mn-lt"/>
                  </a:rPr>
                  <a:t>insert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000" dirty="0">
                    <a:latin typeface="+mn-lt"/>
                  </a:rPr>
                  <a:t>Complexity of </a:t>
                </a:r>
                <a:r>
                  <a:rPr lang="en-US" sz="2000" b="1" dirty="0">
                    <a:latin typeface="+mn-lt"/>
                  </a:rPr>
                  <a:t>delete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</a:p>
              <a:p>
                <a:r>
                  <a:rPr lang="en-US" sz="2400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partition lower dimensional spaces </a:t>
            </a:r>
          </a:p>
          <a:p>
            <a:r>
              <a:rPr lang="en-US" dirty="0">
                <a:latin typeface="+mn-lt"/>
              </a:rPr>
              <a:t>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Number of observations per leaf is defined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Splits are on the axes of the data space    </a:t>
            </a:r>
          </a:p>
          <a:p>
            <a:pPr lvl="1"/>
            <a:r>
              <a:rPr lang="en-US" sz="2000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sz="2000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Split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Remaining observations are partitioned left and right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Repeat steps 1-5 until leaf has minimum number of observations </a:t>
            </a:r>
          </a:p>
          <a:p>
            <a:pPr lvl="1"/>
            <a:r>
              <a:rPr lang="en-US" sz="2000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nodes are leaves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13105</TotalTime>
  <Words>4328</Words>
  <Application>Microsoft Office PowerPoint</Application>
  <PresentationFormat>Widescreen</PresentationFormat>
  <Paragraphs>1517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Efficient Similarity Search with LSH</vt:lpstr>
      <vt:lpstr>KD-Trees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309</cp:revision>
  <dcterms:created xsi:type="dcterms:W3CDTF">2021-06-01T18:04:30Z</dcterms:created>
  <dcterms:modified xsi:type="dcterms:W3CDTF">2024-06-28T02:59:37Z</dcterms:modified>
</cp:coreProperties>
</file>