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362" r:id="rId15"/>
    <p:sldId id="364" r:id="rId16"/>
    <p:sldId id="365" r:id="rId17"/>
    <p:sldId id="373" r:id="rId18"/>
    <p:sldId id="371" r:id="rId19"/>
    <p:sldId id="374" r:id="rId20"/>
    <p:sldId id="367" r:id="rId21"/>
    <p:sldId id="366" r:id="rId22"/>
    <p:sldId id="376" r:id="rId23"/>
    <p:sldId id="385" r:id="rId24"/>
    <p:sldId id="372" r:id="rId25"/>
    <p:sldId id="380" r:id="rId26"/>
    <p:sldId id="386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87" r:id="rId35"/>
    <p:sldId id="782" r:id="rId36"/>
    <p:sldId id="785" r:id="rId37"/>
    <p:sldId id="784" r:id="rId38"/>
    <p:sldId id="396" r:id="rId39"/>
    <p:sldId id="397" r:id="rId40"/>
    <p:sldId id="379" r:id="rId41"/>
    <p:sldId id="388" r:id="rId42"/>
    <p:sldId id="378" r:id="rId43"/>
    <p:sldId id="382" r:id="rId44"/>
    <p:sldId id="381" r:id="rId45"/>
    <p:sldId id="32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 varScale="1">
        <p:scale>
          <a:sx n="67" d="100"/>
          <a:sy n="67" d="100"/>
        </p:scale>
        <p:origin x="6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tasks/image_feature_extraction" TargetMode="External"/><Relationship Id="rId2" Type="http://schemas.openxmlformats.org/officeDocument/2006/relationships/hyperlink" Target="https://huggingface.co/docs/transformers/en/model_doc/cl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ltralytics.com/guides/similarity-search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Document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entire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A77E-F16C-3DEF-078E-54300553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BERT is an </a:t>
            </a:r>
            <a:r>
              <a:rPr lang="en-US" b="1" dirty="0"/>
              <a:t>encoder only model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Maps natural language </a:t>
            </a:r>
            <a:r>
              <a:rPr lang="en-US" b="1" dirty="0"/>
              <a:t>tokens </a:t>
            </a:r>
            <a:r>
              <a:rPr lang="en-US" dirty="0"/>
              <a:t>to an embedding </a:t>
            </a:r>
          </a:p>
          <a:p>
            <a:r>
              <a:rPr lang="en-US" dirty="0"/>
              <a:t>BERT uses a transformer attention model</a:t>
            </a:r>
          </a:p>
          <a:p>
            <a:pPr lvl="1"/>
            <a:r>
              <a:rPr lang="en-US" dirty="0"/>
              <a:t>We will not discuss the details here</a:t>
            </a:r>
          </a:p>
          <a:p>
            <a:pPr lvl="1"/>
            <a:r>
              <a:rPr lang="en-US" dirty="0"/>
              <a:t>For one of the many introductions to transformer models, see </a:t>
            </a:r>
            <a:r>
              <a:rPr lang="en-US" dirty="0">
                <a:hlinkClick r:id="rId2"/>
              </a:rPr>
              <a:t>this tutorial on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web site</a:t>
            </a:r>
            <a:endParaRPr lang="en-US" dirty="0"/>
          </a:p>
          <a:p>
            <a:r>
              <a:rPr lang="en-US" dirty="0"/>
              <a:t>BERT process tokens </a:t>
            </a:r>
            <a:r>
              <a:rPr lang="en-US" b="1" dirty="0"/>
              <a:t>bidirectionally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Tokens processed right to left</a:t>
            </a:r>
          </a:p>
          <a:p>
            <a:pPr lvl="1"/>
            <a:r>
              <a:rPr lang="en-US" dirty="0"/>
              <a:t>And, tokens processed left to right </a:t>
            </a:r>
          </a:p>
          <a:p>
            <a:pPr lvl="1"/>
            <a:r>
              <a:rPr lang="en-US" dirty="0"/>
              <a:t>Bidirectional processing allows BERT embeddings to represent </a:t>
            </a:r>
            <a:r>
              <a:rPr lang="en-US" b="1" dirty="0"/>
              <a:t>semantics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43175" y="5988274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4227280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Sentence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Appling vector search for information retrieval </a:t>
            </a:r>
          </a:p>
          <a:p>
            <a:r>
              <a:rPr lang="en-US" dirty="0"/>
              <a:t>Brief introduction to text embedding with the BERT family of 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Markov processes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random walks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PageRank algorithm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one </a:t>
            </a:r>
            <a:r>
              <a:rPr lang="en-US" b="1" dirty="0"/>
              <a:t>self-supervised learning </a:t>
            </a:r>
            <a:r>
              <a:rPr lang="en-US" dirty="0"/>
              <a:t>step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similarity between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134091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dirty="0"/>
              <a:t>Term frequency is the frequency that a term or word appears in a document </a:t>
            </a:r>
          </a:p>
          <a:p>
            <a:pPr lvl="1"/>
            <a:r>
              <a:rPr lang="en-US" dirty="0"/>
              <a:t>Inverse document frequency is the log of the ratio of number of documents to the number of documents where the term occurs. </a:t>
            </a:r>
          </a:p>
          <a:p>
            <a:r>
              <a:rPr lang="en-US" dirty="0"/>
              <a:t>TF-IDF is another example of a </a:t>
            </a:r>
            <a:r>
              <a:rPr lang="en-US" b="1" dirty="0"/>
              <a:t>bag of words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1948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to compute term frequency (TF)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to compute IDF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40419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with get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similarity between two documents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is widely used and is considered a benchmark to measure sparse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69429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4572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And,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167209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saturation</a:t>
                </a:r>
                <a:r>
                  <a:rPr lang="en-US" dirty="0"/>
                  <a:t> hyperparameter </a:t>
                </a:r>
              </a:p>
              <a:p>
                <a:pPr lvl="1"/>
                <a:r>
                  <a:rPr lang="en-US" dirty="0"/>
                  <a:t>Controls strength of influence of term frequency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BM25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IDF </a:t>
                </a:r>
              </a:p>
              <a:p>
                <a:pPr lvl="1"/>
                <a:r>
                  <a:rPr lang="en-US" dirty="0"/>
                  <a:t>Typically, in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controls the influence of document length normalization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applied full document normalization  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994314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Retriver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two-input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two-input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trajectory of an aircraft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159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9A3C-2785-6584-7A1E-F9192C6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6" y="2395136"/>
            <a:ext cx="5990625" cy="41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3"/>
              </a:rPr>
              <a:t>image embeddings on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4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89786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25657</TotalTime>
  <Words>2759</Words>
  <Application>Microsoft Office PowerPoint</Application>
  <PresentationFormat>Widescreen</PresentationFormat>
  <Paragraphs>396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Document and Web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Sparse-Dense Pipelines</vt:lpstr>
      <vt:lpstr>Sparse-Dense Pipelines</vt:lpstr>
      <vt:lpstr>Improving Document Vector Similarity Search at Massive Scale</vt:lpstr>
      <vt:lpstr>Sparse-Dense Pipelines</vt:lpstr>
      <vt:lpstr>The Sparse Lexical and Expansion (SPLADE) model  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731</cp:revision>
  <cp:lastPrinted>2019-10-02T16:41:34Z</cp:lastPrinted>
  <dcterms:created xsi:type="dcterms:W3CDTF">2019-05-23T01:52:03Z</dcterms:created>
  <dcterms:modified xsi:type="dcterms:W3CDTF">2025-07-21T02:43:38Z</dcterms:modified>
</cp:coreProperties>
</file>