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489" r:id="rId56"/>
    <p:sldId id="376" r:id="rId57"/>
    <p:sldId id="377" r:id="rId58"/>
    <p:sldId id="378" r:id="rId59"/>
    <p:sldId id="400" r:id="rId60"/>
    <p:sldId id="487" r:id="rId61"/>
    <p:sldId id="401" r:id="rId62"/>
    <p:sldId id="393" r:id="rId63"/>
    <p:sldId id="399" r:id="rId64"/>
    <p:sldId id="397" r:id="rId65"/>
    <p:sldId id="39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dirty="0"/>
                  <a:t>Commercial implementations focus on highly efficient graph models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4217</Words>
  <Application>Microsoft Office PowerPoint</Application>
  <PresentationFormat>Widescreen</PresentationFormat>
  <Paragraphs>1510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447</cp:revision>
  <dcterms:created xsi:type="dcterms:W3CDTF">2020-08-19T23:28:02Z</dcterms:created>
  <dcterms:modified xsi:type="dcterms:W3CDTF">2023-07-06T13:27:03Z</dcterms:modified>
</cp:coreProperties>
</file>