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353" r:id="rId11"/>
    <p:sldId id="352" r:id="rId12"/>
    <p:sldId id="363" r:id="rId13"/>
    <p:sldId id="366" r:id="rId14"/>
    <p:sldId id="367" r:id="rId15"/>
    <p:sldId id="368" r:id="rId16"/>
    <p:sldId id="345" r:id="rId17"/>
    <p:sldId id="370" r:id="rId18"/>
    <p:sldId id="347" r:id="rId19"/>
    <p:sldId id="371" r:id="rId20"/>
    <p:sldId id="348" r:id="rId21"/>
    <p:sldId id="372" r:id="rId22"/>
    <p:sldId id="349" r:id="rId23"/>
    <p:sldId id="373" r:id="rId24"/>
    <p:sldId id="374" r:id="rId25"/>
    <p:sldId id="402" r:id="rId26"/>
    <p:sldId id="354" r:id="rId27"/>
    <p:sldId id="381" r:id="rId28"/>
    <p:sldId id="403" r:id="rId29"/>
    <p:sldId id="405" r:id="rId30"/>
    <p:sldId id="406" r:id="rId31"/>
    <p:sldId id="407" r:id="rId32"/>
    <p:sldId id="355" r:id="rId33"/>
    <p:sldId id="408" r:id="rId34"/>
    <p:sldId id="356" r:id="rId35"/>
    <p:sldId id="383" r:id="rId36"/>
    <p:sldId id="386" r:id="rId37"/>
    <p:sldId id="387" r:id="rId38"/>
    <p:sldId id="388" r:id="rId39"/>
    <p:sldId id="390" r:id="rId40"/>
    <p:sldId id="391" r:id="rId41"/>
    <p:sldId id="392" r:id="rId42"/>
    <p:sldId id="393" r:id="rId43"/>
    <p:sldId id="395" r:id="rId44"/>
    <p:sldId id="397" r:id="rId45"/>
    <p:sldId id="398" r:id="rId46"/>
    <p:sldId id="379" r:id="rId47"/>
    <p:sldId id="399" r:id="rId48"/>
    <p:sldId id="378" r:id="rId49"/>
    <p:sldId id="4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 with frequency above cutoff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only items with sufficient frequency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/>
              <a:t>Originally, </a:t>
            </a:r>
            <a:r>
              <a:rPr lang="en-US" dirty="0"/>
              <a:t>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0715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fraction of the time the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962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 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For n items 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include a some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</a:t>
                </a:r>
                <a:r>
                  <a:rPr lang="en-US" dirty="0" err="1"/>
                  <a:t>hashe</a:t>
                </a:r>
                <a:r>
                  <a:rPr lang="en-US" dirty="0"/>
                  <a:t> remain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items in common</a:t>
            </a:r>
          </a:p>
          <a:p>
            <a:pPr lvl="1"/>
            <a:r>
              <a:rPr lang="en-US" dirty="0"/>
              <a:t>Can have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480149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44271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not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Many algorithms have been developed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95627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13785</TotalTime>
  <Words>5263</Words>
  <Application>Microsoft Office PowerPoint</Application>
  <PresentationFormat>Widescreen</PresentationFormat>
  <Paragraphs>1287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Memory Management for Apriori Algorithm </vt:lpstr>
      <vt:lpstr>Summary of Apriori Algorithm 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878</cp:revision>
  <dcterms:created xsi:type="dcterms:W3CDTF">2020-08-19T23:28:02Z</dcterms:created>
  <dcterms:modified xsi:type="dcterms:W3CDTF">2022-07-27T17:34:29Z</dcterms:modified>
</cp:coreProperties>
</file>