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7"/>
  </p:notesMasterIdLst>
  <p:sldIdLst>
    <p:sldId id="275" r:id="rId3"/>
    <p:sldId id="603" r:id="rId4"/>
    <p:sldId id="605" r:id="rId5"/>
    <p:sldId id="606" r:id="rId6"/>
    <p:sldId id="627" r:id="rId7"/>
    <p:sldId id="626" r:id="rId8"/>
    <p:sldId id="639" r:id="rId9"/>
    <p:sldId id="604" r:id="rId10"/>
    <p:sldId id="672" r:id="rId11"/>
    <p:sldId id="607" r:id="rId12"/>
    <p:sldId id="619" r:id="rId13"/>
    <p:sldId id="620" r:id="rId14"/>
    <p:sldId id="621" r:id="rId15"/>
    <p:sldId id="670" r:id="rId16"/>
    <p:sldId id="686" r:id="rId17"/>
    <p:sldId id="622" r:id="rId18"/>
    <p:sldId id="623" r:id="rId19"/>
    <p:sldId id="667" r:id="rId20"/>
    <p:sldId id="637" r:id="rId21"/>
    <p:sldId id="638" r:id="rId22"/>
    <p:sldId id="640" r:id="rId23"/>
    <p:sldId id="630" r:id="rId24"/>
    <p:sldId id="631" r:id="rId25"/>
    <p:sldId id="625" r:id="rId26"/>
    <p:sldId id="628" r:id="rId27"/>
    <p:sldId id="629" r:id="rId28"/>
    <p:sldId id="668" r:id="rId29"/>
    <p:sldId id="644" r:id="rId30"/>
    <p:sldId id="689" r:id="rId31"/>
    <p:sldId id="688" r:id="rId32"/>
    <p:sldId id="645" r:id="rId33"/>
    <p:sldId id="646" r:id="rId34"/>
    <p:sldId id="647" r:id="rId35"/>
    <p:sldId id="633" r:id="rId36"/>
    <p:sldId id="687" r:id="rId37"/>
    <p:sldId id="659" r:id="rId38"/>
    <p:sldId id="684" r:id="rId39"/>
    <p:sldId id="685" r:id="rId40"/>
    <p:sldId id="634" r:id="rId41"/>
    <p:sldId id="677" r:id="rId42"/>
    <p:sldId id="678" r:id="rId43"/>
    <p:sldId id="676" r:id="rId44"/>
    <p:sldId id="696" r:id="rId45"/>
    <p:sldId id="658" r:id="rId46"/>
    <p:sldId id="643" r:id="rId47"/>
    <p:sldId id="636" r:id="rId48"/>
    <p:sldId id="690" r:id="rId49"/>
    <p:sldId id="697" r:id="rId50"/>
    <p:sldId id="691" r:id="rId51"/>
    <p:sldId id="692" r:id="rId52"/>
    <p:sldId id="693" r:id="rId53"/>
    <p:sldId id="694" r:id="rId54"/>
    <p:sldId id="695" r:id="rId55"/>
    <p:sldId id="648" r:id="rId56"/>
    <p:sldId id="704" r:id="rId57"/>
    <p:sldId id="699" r:id="rId58"/>
    <p:sldId id="700" r:id="rId59"/>
    <p:sldId id="701" r:id="rId60"/>
    <p:sldId id="702" r:id="rId61"/>
    <p:sldId id="703" r:id="rId62"/>
    <p:sldId id="698" r:id="rId63"/>
    <p:sldId id="650" r:id="rId64"/>
    <p:sldId id="649" r:id="rId65"/>
    <p:sldId id="651" r:id="rId66"/>
    <p:sldId id="652" r:id="rId67"/>
    <p:sldId id="653" r:id="rId68"/>
    <p:sldId id="655" r:id="rId69"/>
    <p:sldId id="656" r:id="rId70"/>
    <p:sldId id="654" r:id="rId71"/>
    <p:sldId id="657" r:id="rId72"/>
    <p:sldId id="662" r:id="rId73"/>
    <p:sldId id="663" r:id="rId74"/>
    <p:sldId id="665" r:id="rId75"/>
    <p:sldId id="66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4" d="100"/>
          <a:sy n="74" d="100"/>
        </p:scale>
        <p:origin x="22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3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60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0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23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center of the </a:t>
            </a:r>
            <a:r>
              <a:rPr lang="en-US" b="1" dirty="0">
                <a:latin typeface="+mn-lt"/>
              </a:rPr>
              <a:t>graph components 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latin typeface="+mj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j-lt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latin typeface="+mn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has the property: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55" y="204163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5" y="5298189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l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1935898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0" y="2533630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82" y="5063531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415" y="5508246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+mj-lt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80" y="2719814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74" y="3956903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3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9" y="3105218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05" y="367628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15" y="2494628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38" y="3118790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04" y="3935971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2" y="2083445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24" y="5278242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into clusters 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association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</a:t>
            </a:r>
            <a:r>
              <a:rPr lang="en-US">
                <a:latin typeface="+mn-lt"/>
              </a:rPr>
              <a:t>partition graph 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Not symmetric  </a:t>
            </a:r>
          </a:p>
        </p:txBody>
      </p:sp>
    </p:spTree>
    <p:extLst>
      <p:ext uri="{BB962C8B-B14F-4D97-AF65-F5344CB8AC3E}">
        <p14:creationId xmlns:p14="http://schemas.microsoft.com/office/powerpoint/2010/main" val="15961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with weighted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2503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Corresponding eigenvalue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5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1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14228</TotalTime>
  <Words>4773</Words>
  <Application>Microsoft Office PowerPoint</Application>
  <PresentationFormat>Widescreen</PresentationFormat>
  <Paragraphs>802</Paragraphs>
  <Slides>74</Slides>
  <Notes>66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615</cp:revision>
  <dcterms:created xsi:type="dcterms:W3CDTF">2020-07-25T22:15:22Z</dcterms:created>
  <dcterms:modified xsi:type="dcterms:W3CDTF">2021-07-12T15:38:33Z</dcterms:modified>
</cp:coreProperties>
</file>