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351" r:id="rId10"/>
    <p:sldId id="397" r:id="rId11"/>
    <p:sldId id="381" r:id="rId12"/>
    <p:sldId id="396" r:id="rId13"/>
    <p:sldId id="400" r:id="rId14"/>
    <p:sldId id="352" r:id="rId15"/>
    <p:sldId id="388" r:id="rId16"/>
    <p:sldId id="395" r:id="rId17"/>
    <p:sldId id="402" r:id="rId18"/>
    <p:sldId id="401" r:id="rId19"/>
    <p:sldId id="713" r:id="rId20"/>
    <p:sldId id="387" r:id="rId21"/>
    <p:sldId id="382" r:id="rId22"/>
    <p:sldId id="357" r:id="rId23"/>
    <p:sldId id="385" r:id="rId24"/>
    <p:sldId id="359" r:id="rId25"/>
    <p:sldId id="386" r:id="rId26"/>
    <p:sldId id="714" r:id="rId27"/>
    <p:sldId id="360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715" r:id="rId36"/>
    <p:sldId id="362" r:id="rId37"/>
    <p:sldId id="364" r:id="rId38"/>
    <p:sldId id="365" r:id="rId39"/>
    <p:sldId id="363" r:id="rId40"/>
    <p:sldId id="366" r:id="rId41"/>
    <p:sldId id="372" r:id="rId42"/>
    <p:sldId id="716" r:id="rId43"/>
    <p:sldId id="361" r:id="rId44"/>
    <p:sldId id="368" r:id="rId45"/>
    <p:sldId id="390" r:id="rId46"/>
    <p:sldId id="391" r:id="rId47"/>
    <p:sldId id="392" r:id="rId48"/>
    <p:sldId id="393" r:id="rId49"/>
    <p:sldId id="394" r:id="rId50"/>
    <p:sldId id="717" r:id="rId51"/>
    <p:sldId id="371" r:id="rId52"/>
    <p:sldId id="369" r:id="rId53"/>
    <p:sldId id="373" r:id="rId54"/>
    <p:sldId id="399" r:id="rId55"/>
    <p:sldId id="370" r:id="rId56"/>
    <p:sldId id="398" r:id="rId57"/>
    <p:sldId id="38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algorithms</a:t>
            </a:r>
          </a:p>
          <a:p>
            <a:pPr lvl="1"/>
            <a:r>
              <a:rPr lang="en-US" dirty="0"/>
              <a:t>How can we find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See Library Reserves tab </a:t>
            </a:r>
            <a:r>
              <a:rPr lang="en-US"/>
              <a:t>in Canvas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One </a:t>
            </a:r>
            <a:r>
              <a:rPr lang="en-US" b="1" dirty="0"/>
              <a:t>Friday lesson on June 23 only </a:t>
            </a:r>
            <a:r>
              <a:rPr lang="en-US" dirty="0"/>
              <a:t>to compensate for Juneteenth holiday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000" dirty="0"/>
                  <a:t>,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</a:t>
            </a:r>
            <a:r>
              <a:rPr lang="en-US" sz="4400" dirty="0" err="1"/>
              <a:t>Hypthesis</a:t>
            </a:r>
            <a:r>
              <a:rPr lang="en-US" sz="4400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Must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Benamini-Hochberg FDR Control</a:t>
            </a:r>
            <a:r>
              <a:rPr lang="en-US" sz="3200"/>
              <a:t>: Example 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14073</TotalTime>
  <Words>3347</Words>
  <Application>Microsoft Office PowerPoint</Application>
  <PresentationFormat>Widescreen</PresentationFormat>
  <Paragraphs>516</Paragraphs>
  <Slides>57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308</cp:revision>
  <cp:lastPrinted>2019-09-03T23:18:19Z</cp:lastPrinted>
  <dcterms:created xsi:type="dcterms:W3CDTF">2019-08-02T23:14:29Z</dcterms:created>
  <dcterms:modified xsi:type="dcterms:W3CDTF">2023-06-07T18:56:49Z</dcterms:modified>
</cp:coreProperties>
</file>