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414" r:id="rId22"/>
    <p:sldId id="370" r:id="rId23"/>
    <p:sldId id="347" r:id="rId24"/>
    <p:sldId id="371" r:id="rId25"/>
    <p:sldId id="348" r:id="rId26"/>
    <p:sldId id="372" r:id="rId27"/>
    <p:sldId id="349" r:id="rId28"/>
    <p:sldId id="373" r:id="rId29"/>
    <p:sldId id="374" r:id="rId30"/>
    <p:sldId id="409" r:id="rId31"/>
    <p:sldId id="412" r:id="rId32"/>
    <p:sldId id="381" r:id="rId33"/>
    <p:sldId id="403" r:id="rId34"/>
    <p:sldId id="405" r:id="rId35"/>
    <p:sldId id="406" r:id="rId36"/>
    <p:sldId id="407" r:id="rId37"/>
    <p:sldId id="355" r:id="rId38"/>
    <p:sldId id="413" r:id="rId39"/>
    <p:sldId id="408" r:id="rId40"/>
    <p:sldId id="356" r:id="rId41"/>
    <p:sldId id="383" r:id="rId42"/>
    <p:sldId id="386" r:id="rId43"/>
    <p:sldId id="387" r:id="rId44"/>
    <p:sldId id="388" r:id="rId45"/>
    <p:sldId id="390" r:id="rId46"/>
    <p:sldId id="391" r:id="rId47"/>
    <p:sldId id="392" r:id="rId48"/>
    <p:sldId id="393" r:id="rId49"/>
    <p:sldId id="395" r:id="rId50"/>
    <p:sldId id="397" r:id="rId51"/>
    <p:sldId id="398" r:id="rId52"/>
    <p:sldId id="379" r:id="rId53"/>
    <p:sldId id="399" r:id="rId54"/>
    <p:sldId id="378" r:id="rId55"/>
    <p:sldId id="40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triples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fraction of the time the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=!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:r>
                  <a:rPr lang="en-US" dirty="0"/>
                  <a:t>Conviction in </a:t>
                </a:r>
                <a:r>
                  <a:rPr lang="en-US" b="1" dirty="0"/>
                  <a:t>unbounded!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015302"/>
                  </p:ext>
                </p:extLst>
              </p:nvPr>
            </p:nvGraphicFramePr>
            <p:xfrm>
              <a:off x="4938823" y="142181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.57/.5=1.14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.29/.33=0.88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4754" r="-1401" b="-6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.57/.24=2.38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Note 4 rules </a:t>
            </a:r>
            <a:r>
              <a:rPr lang="en-US" dirty="0"/>
              <a:t>with lift&gt;1 and conviction&gt; 1</a:t>
            </a:r>
          </a:p>
          <a:p>
            <a:pPr marL="0" indent="0">
              <a:buNone/>
            </a:pPr>
            <a:r>
              <a:rPr lang="en-US" dirty="0"/>
              <a:t>But, 2 rules have high confidence and lift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09727535"/>
                  </p:ext>
                </p:extLst>
              </p:nvPr>
            </p:nvGraphicFramePr>
            <p:xfrm>
              <a:off x="2659989" y="1358015"/>
              <a:ext cx="9242273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56661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1.14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1609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2.38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</a:t>
            </a:r>
            <a:r>
              <a:rPr lang="en-US" dirty="0" err="1"/>
              <a:t>fequency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b="1" dirty="0"/>
                  <a:t>Many to many relationship </a:t>
                </a:r>
                <a:r>
                  <a:rPr lang="en-US" dirty="0"/>
                  <a:t>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count in step 1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</a:t>
                </a:r>
                <a:r>
                  <a:rPr lang="en-US" b="1" dirty="0"/>
                  <a:t>two item pairs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17573</TotalTime>
  <Words>5579</Words>
  <Application>Microsoft Office PowerPoint</Application>
  <PresentationFormat>Widescreen</PresentationFormat>
  <Paragraphs>1331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940</cp:revision>
  <dcterms:created xsi:type="dcterms:W3CDTF">2020-08-19T23:28:02Z</dcterms:created>
  <dcterms:modified xsi:type="dcterms:W3CDTF">2024-04-27T15:49:28Z</dcterms:modified>
</cp:coreProperties>
</file>