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58" autoAdjust="0"/>
  </p:normalViewPr>
  <p:slideViewPr>
    <p:cSldViewPr snapToGrid="0">
      <p:cViewPr varScale="1">
        <p:scale>
          <a:sx n="79" d="100"/>
          <a:sy n="79" d="100"/>
        </p:scale>
        <p:origin x="40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np.dotl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20489</TotalTime>
  <Words>3236</Words>
  <Application>Microsoft Office PowerPoint</Application>
  <PresentationFormat>Widescreen</PresentationFormat>
  <Paragraphs>462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849</cp:revision>
  <dcterms:created xsi:type="dcterms:W3CDTF">2020-07-25T22:15:22Z</dcterms:created>
  <dcterms:modified xsi:type="dcterms:W3CDTF">2023-01-25T21:09:49Z</dcterms:modified>
</cp:coreProperties>
</file>