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07" r:id="rId7"/>
    <p:sldId id="278" r:id="rId8"/>
    <p:sldId id="277" r:id="rId9"/>
    <p:sldId id="316" r:id="rId10"/>
    <p:sldId id="317" r:id="rId11"/>
    <p:sldId id="320" r:id="rId12"/>
    <p:sldId id="315" r:id="rId13"/>
    <p:sldId id="319" r:id="rId14"/>
    <p:sldId id="321" r:id="rId15"/>
    <p:sldId id="322" r:id="rId16"/>
    <p:sldId id="323" r:id="rId17"/>
    <p:sldId id="324" r:id="rId18"/>
    <p:sldId id="268" r:id="rId19"/>
    <p:sldId id="260" r:id="rId20"/>
    <p:sldId id="325" r:id="rId21"/>
    <p:sldId id="326" r:id="rId22"/>
    <p:sldId id="263" r:id="rId23"/>
    <p:sldId id="329" r:id="rId24"/>
    <p:sldId id="330" r:id="rId25"/>
    <p:sldId id="276" r:id="rId26"/>
    <p:sldId id="281" r:id="rId27"/>
    <p:sldId id="282" r:id="rId28"/>
    <p:sldId id="259" r:id="rId29"/>
    <p:sldId id="288" r:id="rId30"/>
    <p:sldId id="304" r:id="rId31"/>
    <p:sldId id="284" r:id="rId32"/>
    <p:sldId id="286" r:id="rId33"/>
    <p:sldId id="285" r:id="rId34"/>
    <p:sldId id="305" r:id="rId35"/>
    <p:sldId id="312" r:id="rId36"/>
    <p:sldId id="289" r:id="rId37"/>
    <p:sldId id="306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0" r:id="rId46"/>
    <p:sldId id="298" r:id="rId47"/>
    <p:sldId id="301" r:id="rId48"/>
    <p:sldId id="302" r:id="rId49"/>
    <p:sldId id="303" r:id="rId50"/>
    <p:sldId id="308" r:id="rId51"/>
    <p:sldId id="309" r:id="rId52"/>
    <p:sldId id="310" r:id="rId53"/>
    <p:sldId id="311" r:id="rId54"/>
    <p:sldId id="32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21" autoAdjust="0"/>
    <p:restoredTop sz="94106" autoAdjust="0"/>
  </p:normalViewPr>
  <p:slideViewPr>
    <p:cSldViewPr snapToGrid="0">
      <p:cViewPr varScale="1">
        <p:scale>
          <a:sx n="74" d="100"/>
          <a:sy n="74" d="100"/>
        </p:scale>
        <p:origin x="43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degree,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asymmetric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Bob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Let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 </a:t>
                </a:r>
                <a:r>
                  <a:rPr lang="en-US" dirty="0"/>
                  <a:t>then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b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Euclidean norm of each column of a unitary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</a:t>
                </a:r>
                <a:r>
                  <a:rPr lang="en-US" sz="2800"/>
                  <a:t>central the </a:t>
                </a:r>
                <a:r>
                  <a:rPr lang="en-US"/>
                  <a:t>page   </a:t>
                </a:r>
                <a:endParaRPr lang="en-US" dirty="0"/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Most </a:t>
                </a:r>
                <a:r>
                  <a:rPr lang="en-US" dirty="0" err="1"/>
                  <a:t>PageRanks</a:t>
                </a:r>
                <a:r>
                  <a:rPr lang="en-US" dirty="0"/>
                  <a:t> = 0! – consequence of 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to simplify</a:t>
                </a:r>
                <a:endParaRPr lang="en-US" dirty="0"/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 err="1"/>
              <a:t>Damprd</a:t>
            </a:r>
            <a:r>
              <a:rPr lang="en-US" b="1" dirty="0"/>
              <a:t>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  <a:r>
              <a:rPr lang="en-US" b="1" dirty="0"/>
              <a:t>Undirected graph </a:t>
            </a:r>
            <a:r>
              <a:rPr lang="en-US" dirty="0"/>
              <a:t>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14539</TotalTime>
  <Words>3709</Words>
  <Application>Microsoft Office PowerPoint</Application>
  <PresentationFormat>Widescreen</PresentationFormat>
  <Paragraphs>529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390</cp:revision>
  <cp:lastPrinted>2019-10-02T16:41:34Z</cp:lastPrinted>
  <dcterms:created xsi:type="dcterms:W3CDTF">2019-05-23T01:52:03Z</dcterms:created>
  <dcterms:modified xsi:type="dcterms:W3CDTF">2022-07-20T17:18:49Z</dcterms:modified>
</cp:coreProperties>
</file>