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books/edition/Matrix_Computations/X5YfsuCWpxMC?hl=en&amp;gbpv=1&amp;printsec=frontcover" TargetMode="External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magnitude of eigenvalues,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Ordered by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</a:t>
            </a:r>
            <a:r>
              <a:rPr lang="en-US" dirty="0">
                <a:latin typeface="+mn-lt"/>
              </a:rPr>
              <a:t>transformation!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  <a:hlinkClick r:id="rId3"/>
                  </a:rPr>
                  <a:t>Golub and van Loan, fourth edition,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4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of a low-dimensional manifold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21346</TotalTime>
  <Words>2629</Words>
  <Application>Microsoft Office PowerPoint</Application>
  <PresentationFormat>Widescreen</PresentationFormat>
  <Paragraphs>469</Paragraphs>
  <Slides>48</Slides>
  <Notes>24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863</cp:revision>
  <dcterms:created xsi:type="dcterms:W3CDTF">2020-07-25T22:15:22Z</dcterms:created>
  <dcterms:modified xsi:type="dcterms:W3CDTF">2023-07-17T19:36:21Z</dcterms:modified>
</cp:coreProperties>
</file>