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</a:t>
            </a:r>
            <a:r>
              <a:rPr lang="en-US"/>
              <a:t>all raw data </a:t>
            </a:r>
            <a:r>
              <a:rPr lang="en-US" dirty="0"/>
              <a:t>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22429</TotalTime>
  <Words>7116</Words>
  <Application>Microsoft Office PowerPoint</Application>
  <PresentationFormat>Widescreen</PresentationFormat>
  <Paragraphs>1429</Paragraphs>
  <Slides>92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582</cp:revision>
  <cp:lastPrinted>2019-09-03T23:18:19Z</cp:lastPrinted>
  <dcterms:created xsi:type="dcterms:W3CDTF">2019-08-02T23:14:29Z</dcterms:created>
  <dcterms:modified xsi:type="dcterms:W3CDTF">2025-02-19T19:18:40Z</dcterms:modified>
</cp:coreProperties>
</file>