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an efficient method for large-scale high-dimensional </a:t>
                </a:r>
                <a:r>
                  <a:rPr lang="en-US" sz="2400" b="1" dirty="0">
                    <a:latin typeface="+mn-lt"/>
                  </a:rPr>
                  <a:t>similarity joins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12547</TotalTime>
  <Words>3350</Words>
  <Application>Microsoft Office PowerPoint</Application>
  <PresentationFormat>Widescreen</PresentationFormat>
  <Paragraphs>1082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265</cp:revision>
  <dcterms:created xsi:type="dcterms:W3CDTF">2021-06-01T18:04:30Z</dcterms:created>
  <dcterms:modified xsi:type="dcterms:W3CDTF">2024-06-20T02:44:07Z</dcterms:modified>
</cp:coreProperties>
</file>