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85" r:id="rId13"/>
    <p:sldId id="391" r:id="rId14"/>
    <p:sldId id="349" r:id="rId15"/>
    <p:sldId id="350" r:id="rId16"/>
    <p:sldId id="352" r:id="rId17"/>
    <p:sldId id="369" r:id="rId18"/>
    <p:sldId id="355" r:id="rId19"/>
    <p:sldId id="359" r:id="rId20"/>
    <p:sldId id="390" r:id="rId21"/>
    <p:sldId id="360" r:id="rId22"/>
    <p:sldId id="361" r:id="rId23"/>
    <p:sldId id="392"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a:t>Lanczos</a:t>
                </a:r>
                <a:r>
                  <a:rPr lang="en-US" b="1" dirty="0"/>
                  <a:t> algorithm</a:t>
                </a:r>
                <a:r>
                  <a:rPr lang="en-US" dirty="0">
                    <a:ea typeface="Cambria Math" panose="02040503050406030204" pitchFamily="18" charset="0"/>
                  </a:rPr>
                  <a:t> </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11650</TotalTime>
  <Words>3136</Words>
  <Application>Microsoft Office PowerPoint</Application>
  <PresentationFormat>Widescreen</PresentationFormat>
  <Paragraphs>460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611</cp:revision>
  <dcterms:created xsi:type="dcterms:W3CDTF">2020-08-19T23:28:02Z</dcterms:created>
  <dcterms:modified xsi:type="dcterms:W3CDTF">2022-07-25T15:51:44Z</dcterms:modified>
</cp:coreProperties>
</file>