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0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2" r:id="rId30"/>
    <p:sldId id="743" r:id="rId31"/>
    <p:sldId id="734" r:id="rId32"/>
    <p:sldId id="702" r:id="rId33"/>
    <p:sldId id="737" r:id="rId34"/>
    <p:sldId id="700" r:id="rId35"/>
    <p:sldId id="701" r:id="rId36"/>
    <p:sldId id="716" r:id="rId37"/>
    <p:sldId id="738" r:id="rId38"/>
    <p:sldId id="735" r:id="rId39"/>
    <p:sldId id="620" r:id="rId40"/>
    <p:sldId id="606" r:id="rId41"/>
    <p:sldId id="607" r:id="rId42"/>
    <p:sldId id="622" r:id="rId43"/>
    <p:sldId id="621" r:id="rId44"/>
    <p:sldId id="626" r:id="rId45"/>
    <p:sldId id="627" r:id="rId46"/>
    <p:sldId id="740" r:id="rId47"/>
    <p:sldId id="741" r:id="rId48"/>
    <p:sldId id="72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projected for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does not require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  <a:endParaRPr lang="en-US" sz="2800" b="1" dirty="0"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20851</TotalTime>
  <Words>2548</Words>
  <Application>Microsoft Office PowerPoint</Application>
  <PresentationFormat>Widescreen</PresentationFormat>
  <Paragraphs>452</Paragraphs>
  <Slides>47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846</cp:revision>
  <dcterms:created xsi:type="dcterms:W3CDTF">2020-07-25T22:15:22Z</dcterms:created>
  <dcterms:modified xsi:type="dcterms:W3CDTF">2023-04-11T15:37:02Z</dcterms:modified>
</cp:coreProperties>
</file>