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7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42" r:id="rId22"/>
    <p:sldId id="739" r:id="rId23"/>
    <p:sldId id="740" r:id="rId24"/>
    <p:sldId id="741" r:id="rId25"/>
    <p:sldId id="743" r:id="rId26"/>
    <p:sldId id="74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21" r:id="rId37"/>
    <p:sldId id="698" r:id="rId38"/>
    <p:sldId id="695" r:id="rId39"/>
    <p:sldId id="754" r:id="rId40"/>
    <p:sldId id="755" r:id="rId41"/>
    <p:sldId id="699" r:id="rId42"/>
    <p:sldId id="756" r:id="rId43"/>
    <p:sldId id="760" r:id="rId44"/>
    <p:sldId id="707" r:id="rId45"/>
    <p:sldId id="712" r:id="rId46"/>
    <p:sldId id="713" r:id="rId47"/>
    <p:sldId id="714" r:id="rId48"/>
    <p:sldId id="715" r:id="rId49"/>
    <p:sldId id="720" r:id="rId50"/>
    <p:sldId id="702" r:id="rId51"/>
    <p:sldId id="700" r:id="rId52"/>
    <p:sldId id="758" r:id="rId53"/>
    <p:sldId id="761" r:id="rId54"/>
    <p:sldId id="701" r:id="rId55"/>
    <p:sldId id="71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80" d="100"/>
          <a:sy n="80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buNone/>
            </a:pPr>
            <a:r>
              <a:rPr lang="en-US" dirty="0"/>
              <a:t>print('A = \n{}'.format(A))</a:t>
            </a:r>
          </a:p>
          <a:p>
            <a:pPr marL="0" indent="0">
              <a:buNone/>
            </a:pPr>
            <a:r>
              <a:rPr lang="en-US" dirty="0"/>
              <a:t>## A = </a:t>
            </a:r>
          </a:p>
          <a:p>
            <a:pPr marL="0" indent="0">
              <a:buNone/>
            </a:pPr>
            <a:r>
              <a:rPr lang="en-US" dirty="0"/>
              <a:t>## [[2.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 </a:t>
            </a:r>
          </a:p>
          <a:p>
            <a:pPr marL="0" indent="0"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buNone/>
            </a:pPr>
            <a:r>
              <a:rPr lang="en-US" dirty="0"/>
              <a:t>## Matrix B with shape (4, 3)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buNone/>
            </a:pPr>
            <a:r>
              <a:rPr lang="en-US" dirty="0"/>
              <a:t>## 1.0 + A = </a:t>
            </a:r>
          </a:p>
          <a:p>
            <a:pPr marL="0" indent="0">
              <a:buNone/>
            </a:pPr>
            <a:r>
              <a:rPr lang="en-US" dirty="0"/>
              <a:t>## [[3.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 </a:t>
            </a:r>
          </a:p>
          <a:p>
            <a:pPr marL="0" indent="0"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buNone/>
            </a:pPr>
            <a:r>
              <a:rPr lang="en-US" dirty="0"/>
              <a:t>## A + B = </a:t>
            </a:r>
          </a:p>
          <a:p>
            <a:pPr marL="0" indent="0">
              <a:buNone/>
            </a:pPr>
            <a:r>
              <a:rPr lang="en-US" dirty="0"/>
              <a:t>## [[ 3. 4. 5.] </a:t>
            </a:r>
          </a:p>
          <a:p>
            <a:pPr marL="0" indent="0">
              <a:buNone/>
            </a:pPr>
            <a:r>
              <a:rPr lang="en-US" dirty="0"/>
              <a:t>## [ 6. 7. 8.] </a:t>
            </a:r>
          </a:p>
          <a:p>
            <a:pPr marL="0" indent="0">
              <a:buNone/>
            </a:pPr>
            <a:r>
              <a:rPr lang="en-US" dirty="0"/>
              <a:t>## [ 9. 10. 11.] </a:t>
            </a:r>
          </a:p>
          <a:p>
            <a:pPr marL="0" indent="0"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projection of one onto the other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09" y="1627251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s-ES" dirty="0"/>
              <a:t>np.dot(y, </a:t>
            </a:r>
            <a:r>
              <a:rPr lang="es-ES" dirty="0" err="1"/>
              <a:t>np.transpose</a:t>
            </a:r>
            <a:r>
              <a:rPr lang="es-ES" dirty="0"/>
              <a:t>(y))  </a:t>
            </a:r>
          </a:p>
          <a:p>
            <a:pPr marL="0" indent="0">
              <a:buNone/>
            </a:pPr>
            <a:r>
              <a:rPr lang="es-ES" dirty="0"/>
              <a:t>## 12</a:t>
            </a:r>
          </a:p>
          <a:p>
            <a:pPr marL="0" indent="0"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np.dot(w, np.transpose(z))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 </a:t>
            </a:r>
            <a:r>
              <a:rPr lang="en-US" dirty="0">
                <a:latin typeface="+mn-lt"/>
              </a:rPr>
              <a:t>mathematics</a:t>
            </a: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by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rows of first matrix = number of columns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exception if matrices are not conformable!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buNone/>
                </a:pPr>
                <a:r>
                  <a:rPr lang="en-US" dirty="0" err="1"/>
                  <a:t>np.matmul</a:t>
                </a:r>
                <a:r>
                  <a:rPr lang="en-US" dirty="0"/>
                  <a:t>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rectangular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buNone/>
            </a:pPr>
            <a:r>
              <a:rPr lang="nn-NO" dirty="0"/>
              <a:t>I3</a:t>
            </a:r>
          </a:p>
          <a:p>
            <a:pPr marL="0" indent="0">
              <a:buNone/>
            </a:pPr>
            <a:r>
              <a:rPr lang="nn-NO" dirty="0"/>
              <a:t>## array([[1., 0., 0.], </a:t>
            </a:r>
          </a:p>
          <a:p>
            <a:pPr marL="0" indent="0">
              <a:buNone/>
            </a:pPr>
            <a:r>
              <a:rPr lang="nn-NO" dirty="0"/>
              <a:t>## [0., 1., 0.], </a:t>
            </a:r>
          </a:p>
          <a:p>
            <a:pPr marL="0" indent="0">
              <a:buNone/>
            </a:pPr>
            <a:r>
              <a:rPr lang="nn-NO" dirty="0"/>
              <a:t>## [0., 0., 1.]])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buNone/>
            </a:pPr>
            <a:r>
              <a:rPr lang="en-US" dirty="0"/>
              <a:t>## array([[1, 3, 6], </a:t>
            </a:r>
          </a:p>
          <a:p>
            <a:pPr marL="0" indent="0">
              <a:buNone/>
            </a:pPr>
            <a:r>
              <a:rPr lang="en-US" dirty="0"/>
              <a:t>## [2, 2, 1], </a:t>
            </a:r>
          </a:p>
          <a:p>
            <a:pPr marL="0" indent="0"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</a:p>
          <a:p>
            <a:pPr marL="0" indent="0">
              <a:buNone/>
            </a:pPr>
            <a:r>
              <a:rPr lang="en-US" dirty="0"/>
              <a:t>np.dot(I3,C) </a:t>
            </a:r>
          </a:p>
          <a:p>
            <a:pPr marL="0" indent="0">
              <a:buNone/>
            </a:pPr>
            <a:r>
              <a:rPr lang="en-US" dirty="0"/>
              <a:t>## array([[1., 3., 6.], </a:t>
            </a:r>
          </a:p>
          <a:p>
            <a:pPr marL="0" indent="0">
              <a:buNone/>
            </a:pPr>
            <a:r>
              <a:rPr lang="en-US" dirty="0"/>
              <a:t>## [2., 2., 1.], </a:t>
            </a:r>
          </a:p>
          <a:p>
            <a:pPr marL="0" indent="0"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dimension zero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buNone/>
            </a:pPr>
            <a:r>
              <a:rPr lang="en-US" dirty="0"/>
              <a:t>## array([[ 2, 3], </a:t>
            </a:r>
          </a:p>
          <a:p>
            <a:pPr marL="0" indent="0"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## [ 8, 9], </a:t>
            </a:r>
          </a:p>
          <a:p>
            <a:pPr marL="0" indent="0"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buNone/>
            </a:pPr>
            <a:r>
              <a:rPr lang="en-US" dirty="0"/>
              <a:t>## array([[ 1, 2], </a:t>
            </a:r>
          </a:p>
          <a:p>
            <a:pPr marL="0" indent="0">
              <a:buNone/>
            </a:pPr>
            <a:r>
              <a:rPr lang="en-US" dirty="0"/>
              <a:t>## [ 4, 5], </a:t>
            </a:r>
          </a:p>
          <a:p>
            <a:pPr marL="0" indent="0">
              <a:buNone/>
            </a:pPr>
            <a:r>
              <a:rPr lang="en-US" dirty="0"/>
              <a:t>## [ 7, 8], </a:t>
            </a:r>
          </a:p>
          <a:p>
            <a:pPr marL="0" indent="0"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buNone/>
            </a:pPr>
            <a:r>
              <a:rPr lang="en-US" dirty="0"/>
              <a:t>## array([[1, 2, 3], </a:t>
            </a:r>
          </a:p>
          <a:p>
            <a:pPr marL="0" indent="0">
              <a:buNone/>
            </a:pPr>
            <a:r>
              <a:rPr lang="en-US" dirty="0"/>
              <a:t>## [7, 8, 9]])</a:t>
            </a:r>
          </a:p>
          <a:p>
            <a:pPr marL="0" indent="0">
              <a:buNone/>
            </a:pPr>
            <a:r>
              <a:rPr lang="da-DK" dirty="0"/>
              <a:t>B[[True,False,True,False], :] </a:t>
            </a:r>
          </a:p>
          <a:p>
            <a:pPr marL="0" indent="0">
              <a:buNone/>
            </a:pPr>
            <a:r>
              <a:rPr lang="da-DK" dirty="0"/>
              <a:t>## array([[1, 2, 3], </a:t>
            </a:r>
          </a:p>
          <a:p>
            <a:pPr marL="0" indent="0"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buNone/>
            </a:pPr>
            <a:r>
              <a:rPr lang="en-US" dirty="0"/>
              <a:t>B = B + 1.0 print(B) </a:t>
            </a:r>
          </a:p>
          <a:p>
            <a:pPr marL="0" indent="0">
              <a:buNone/>
            </a:pPr>
            <a:r>
              <a:rPr lang="en-US" dirty="0"/>
              <a:t>## [[ 2. 3. 4.] </a:t>
            </a:r>
          </a:p>
          <a:p>
            <a:pPr marL="0" indent="0">
              <a:buNone/>
            </a:pPr>
            <a:r>
              <a:rPr lang="en-US" dirty="0"/>
              <a:t>## [ 5. 6. 7.] </a:t>
            </a:r>
          </a:p>
          <a:p>
            <a:pPr marL="0" indent="0">
              <a:buNone/>
            </a:pPr>
            <a:r>
              <a:rPr lang="en-US" dirty="0"/>
              <a:t>## [ 8. 9. 10.] </a:t>
            </a:r>
          </a:p>
          <a:p>
            <a:pPr marL="0" indent="0">
              <a:buNone/>
            </a:pPr>
            <a:r>
              <a:rPr lang="en-US" dirty="0"/>
              <a:t>## [11. 12. 13.]] </a:t>
            </a:r>
          </a:p>
          <a:p>
            <a:pPr marL="0" indent="0">
              <a:buNone/>
            </a:pPr>
            <a:r>
              <a:rPr lang="en-US" dirty="0"/>
              <a:t>print(C) </a:t>
            </a:r>
          </a:p>
          <a:p>
            <a:pPr marL="0" indent="0">
              <a:buNone/>
            </a:pPr>
            <a:r>
              <a:rPr lang="en-US" dirty="0"/>
              <a:t>## [[ 1 2 3] </a:t>
            </a:r>
          </a:p>
          <a:p>
            <a:pPr marL="0" indent="0">
              <a:buNone/>
            </a:pPr>
            <a:r>
              <a:rPr lang="en-US" dirty="0"/>
              <a:t>## [ 4 5 6] </a:t>
            </a:r>
          </a:p>
          <a:p>
            <a:pPr marL="0" indent="0">
              <a:buNone/>
            </a:pPr>
            <a:r>
              <a:rPr lang="en-US" dirty="0"/>
              <a:t>## [ 7 8 9] </a:t>
            </a:r>
          </a:p>
          <a:p>
            <a:pPr marL="0" indent="0"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eigen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&gt;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</a:t>
            </a:r>
            <a:r>
              <a:rPr lang="en-US" sz="2800" dirty="0" err="1">
                <a:latin typeface="+mn-lt"/>
                <a:cs typeface="Segoe UI" panose="020B0502040204020203" pitchFamily="34" charset="0"/>
              </a:rPr>
              <a:t>eigendecomposition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are along direction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p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andy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buNone/>
            </a:pPr>
            <a:r>
              <a:rPr lang="pt-BR" dirty="0"/>
              <a:t>import numpy.random as nr </a:t>
            </a:r>
          </a:p>
          <a:p>
            <a:pPr marL="0" indent="0"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buNone/>
            </a:pPr>
            <a:r>
              <a:rPr lang="en-US" dirty="0"/>
              <a:t>## [3. 3. 3.]</a:t>
            </a:r>
          </a:p>
          <a:p>
            <a:pPr marL="0" indent="0">
              <a:buNone/>
            </a:pPr>
            <a:r>
              <a:rPr lang="en-US" dirty="0"/>
              <a:t>print(y - x)</a:t>
            </a:r>
          </a:p>
          <a:p>
            <a:pPr marL="0" indent="0"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19986</TotalTime>
  <Words>3204</Words>
  <Application>Microsoft Office PowerPoint</Application>
  <PresentationFormat>Widescreen</PresentationFormat>
  <Paragraphs>461</Paragraphs>
  <Slides>54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Times New Roman</vt:lpstr>
      <vt:lpstr>Office Theme</vt:lpstr>
      <vt:lpstr>1_Office Theme</vt:lpstr>
      <vt:lpstr>CSCI E-25 Review of Linear Algebra</vt:lpstr>
      <vt:lpstr>Review of Linear Algebra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Examples of Eigenvalues and Eigenvectors</vt:lpstr>
      <vt:lpstr>Least Squares for the linear model</vt:lpstr>
      <vt:lpstr>Least Squares for Linear Model</vt:lpstr>
      <vt:lpstr>Least Squares for Linear Model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841</cp:revision>
  <dcterms:created xsi:type="dcterms:W3CDTF">2020-07-25T22:15:22Z</dcterms:created>
  <dcterms:modified xsi:type="dcterms:W3CDTF">2022-06-28T23:47:00Z</dcterms:modified>
</cp:coreProperties>
</file>