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83" r:id="rId3"/>
    <p:sldId id="257" r:id="rId4"/>
    <p:sldId id="354" r:id="rId5"/>
    <p:sldId id="353" r:id="rId6"/>
    <p:sldId id="356" r:id="rId7"/>
    <p:sldId id="288" r:id="rId8"/>
    <p:sldId id="351" r:id="rId9"/>
    <p:sldId id="397" r:id="rId10"/>
    <p:sldId id="381" r:id="rId11"/>
    <p:sldId id="396" r:id="rId12"/>
    <p:sldId id="400" r:id="rId13"/>
    <p:sldId id="352" r:id="rId14"/>
    <p:sldId id="388" r:id="rId15"/>
    <p:sldId id="395" r:id="rId16"/>
    <p:sldId id="402" r:id="rId17"/>
    <p:sldId id="401" r:id="rId18"/>
    <p:sldId id="387" r:id="rId19"/>
    <p:sldId id="382" r:id="rId20"/>
    <p:sldId id="357" r:id="rId21"/>
    <p:sldId id="385" r:id="rId22"/>
    <p:sldId id="359" r:id="rId23"/>
    <p:sldId id="386" r:id="rId24"/>
    <p:sldId id="360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62" r:id="rId33"/>
    <p:sldId id="364" r:id="rId34"/>
    <p:sldId id="365" r:id="rId35"/>
    <p:sldId id="363" r:id="rId36"/>
    <p:sldId id="366" r:id="rId37"/>
    <p:sldId id="372" r:id="rId38"/>
    <p:sldId id="361" r:id="rId39"/>
    <p:sldId id="368" r:id="rId40"/>
    <p:sldId id="390" r:id="rId41"/>
    <p:sldId id="391" r:id="rId42"/>
    <p:sldId id="392" r:id="rId43"/>
    <p:sldId id="393" r:id="rId44"/>
    <p:sldId id="394" r:id="rId45"/>
    <p:sldId id="371" r:id="rId46"/>
    <p:sldId id="369" r:id="rId47"/>
    <p:sldId id="373" r:id="rId48"/>
    <p:sldId id="399" r:id="rId49"/>
    <p:sldId id="370" r:id="rId50"/>
    <p:sldId id="398" r:id="rId51"/>
    <p:sldId id="38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atyanaboland@gmail.com" TargetMode="External"/><Relationship Id="rId2" Type="http://schemas.openxmlformats.org/officeDocument/2006/relationships/hyperlink" Target="mailto:stephen_elston@g.harvard.ed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See Library Reserves tab </a:t>
            </a:r>
            <a:r>
              <a:rPr lang="en-US"/>
              <a:t>in Canvas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- 5:30-7:30 pm US Eastern Time</a:t>
            </a:r>
          </a:p>
          <a:p>
            <a:r>
              <a:rPr lang="en-US" dirty="0"/>
              <a:t>Wednesdays – Section meeting to address questions, review and background – starting at 7 pm US Eastern Time?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and Thursdays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One </a:t>
            </a:r>
            <a:r>
              <a:rPr lang="en-US" b="1" dirty="0"/>
              <a:t>Friday lesson on June 23 only </a:t>
            </a:r>
            <a:r>
              <a:rPr lang="en-US" dirty="0"/>
              <a:t>to compensate for Juneteenth holiday</a:t>
            </a:r>
          </a:p>
          <a:p>
            <a:r>
              <a:rPr lang="en-US" dirty="0"/>
              <a:t>Mondays and Wednesdays – Section meeting to address questions, discuss code, background review – starting at 6:30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60%	Assignments </a:t>
            </a:r>
            <a:r>
              <a:rPr lang="en-US" dirty="0"/>
              <a:t>– Hands-on assignments for most lessons – Expect 9-10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for help with assignments and projects </a:t>
            </a:r>
          </a:p>
          <a:p>
            <a:pPr lvl="1"/>
            <a:r>
              <a:rPr lang="en-US" dirty="0"/>
              <a:t>It’s 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Ed private messages for fastest </a:t>
            </a:r>
            <a:r>
              <a:rPr lang="en-US" dirty="0" err="1"/>
              <a:t>reponse</a:t>
            </a:r>
            <a:endParaRPr lang="en-US" dirty="0"/>
          </a:p>
          <a:p>
            <a:pPr lvl="1"/>
            <a:r>
              <a:rPr lang="en-US" dirty="0"/>
              <a:t>Or, </a:t>
            </a:r>
            <a:r>
              <a:rPr lang="en-US" dirty="0">
                <a:hlinkClick r:id="rId2"/>
              </a:rPr>
              <a:t>stephen_elston@g.harvard.edu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tatyanaboland@gmail.com</a:t>
            </a:r>
            <a:r>
              <a:rPr lang="en-US" dirty="0"/>
              <a:t> </a:t>
            </a: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Example: In-memory 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languages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Look-up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000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000" dirty="0"/>
                  <a:t>,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from inferences on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or </a:t>
                </a:r>
                <a:r>
                  <a:rPr lang="en-US" sz="3200" b="1" dirty="0"/>
                  <a:t>combinations,</a:t>
                </a:r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discovery rate (FDR)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Must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Benamini-Hochberg FDR Control</a:t>
            </a:r>
            <a:r>
              <a:rPr lang="en-US" sz="3200"/>
              <a:t>: Example 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Perhaps? 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is often </a:t>
            </a:r>
            <a:r>
              <a:rPr lang="en-US" sz="3200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algorithms</a:t>
            </a:r>
          </a:p>
          <a:p>
            <a:pPr lvl="1"/>
            <a:r>
              <a:rPr lang="en-US" dirty="0"/>
              <a:t>How can we find related groups in complex data ?</a:t>
            </a:r>
          </a:p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14069</TotalTime>
  <Words>3323</Words>
  <Application>Microsoft Office PowerPoint</Application>
  <PresentationFormat>Widescreen</PresentationFormat>
  <Paragraphs>510</Paragraphs>
  <Slides>51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303</cp:revision>
  <cp:lastPrinted>2019-09-03T23:18:19Z</cp:lastPrinted>
  <dcterms:created xsi:type="dcterms:W3CDTF">2019-08-02T23:14:29Z</dcterms:created>
  <dcterms:modified xsi:type="dcterms:W3CDTF">2023-06-07T17:00:55Z</dcterms:modified>
</cp:coreProperties>
</file>