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40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24210</TotalTime>
  <Words>3627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873</cp:revision>
  <dcterms:created xsi:type="dcterms:W3CDTF">2020-07-25T22:15:22Z</dcterms:created>
  <dcterms:modified xsi:type="dcterms:W3CDTF">2024-06-25T17:40:34Z</dcterms:modified>
</cp:coreProperties>
</file>