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6" r:id="rId3"/>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07" userDrawn="1">
          <p15:clr>
            <a:srgbClr val="A4A3A4"/>
          </p15:clr>
        </p15:guide>
        <p15:guide id="6" pos="1812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706" autoAdjust="0"/>
  </p:normalViewPr>
  <p:slideViewPr>
    <p:cSldViewPr snapToGrid="0" snapToObjects="1" showGuides="1">
      <p:cViewPr varScale="1">
        <p:scale>
          <a:sx n="30" d="100"/>
          <a:sy n="30" d="100"/>
        </p:scale>
        <p:origin x="304" y="1096"/>
      </p:cViewPr>
      <p:guideLst>
        <p:guide orient="horz" pos="1659"/>
        <p:guide orient="horz" pos="144"/>
        <p:guide orient="horz" pos="10080"/>
        <p:guide orient="horz"/>
        <p:guide pos="307"/>
        <p:guide pos="181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6x60 Template - 3 columns">
    <p:bg>
      <p:bgPr>
        <a:solidFill>
          <a:schemeClr val="bg1"/>
        </a:solidFill>
        <a:effectLst/>
      </p:bgPr>
    </p:bg>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DD5F448D-3880-497A-8C8F-433635B0808A}"/>
              </a:ext>
            </a:extLst>
          </p:cNvPr>
          <p:cNvSpPr>
            <a:spLocks noGrp="1"/>
          </p:cNvSpPr>
          <p:nvPr>
            <p:ph type="body" sz="quarter" idx="10" hasCustomPrompt="1"/>
          </p:nvPr>
        </p:nvSpPr>
        <p:spPr>
          <a:xfrm>
            <a:off x="509682" y="3174406"/>
            <a:ext cx="6071838" cy="4712295"/>
          </a:xfrm>
          <a:prstGeom prst="rect">
            <a:avLst/>
          </a:prstGeom>
          <a:solidFill>
            <a:schemeClr val="bg2"/>
          </a:solidFill>
        </p:spPr>
        <p:txBody>
          <a:bodyPr wrap="square" lIns="228589" tIns="228589" rIns="228589" bIns="228589">
            <a:noAutofit/>
          </a:bodyPr>
          <a:lstStyle>
            <a:lvl1pPr marL="0" marR="0" indent="0" algn="l" defTabSz="4681640" rtl="0" eaLnBrk="1" fontAlgn="auto" latinLnBrk="0" hangingPunct="1">
              <a:lnSpc>
                <a:spcPct val="100000"/>
              </a:lnSpc>
              <a:spcBef>
                <a:spcPct val="20000"/>
              </a:spcBef>
              <a:spcAft>
                <a:spcPts val="0"/>
              </a:spcAft>
              <a:buClrTx/>
              <a:buSzTx/>
              <a:buFont typeface="Arial" pitchFamily="34" charset="0"/>
              <a:buNone/>
              <a:tabLst/>
              <a:defRPr sz="2133">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marL="0" marR="0" lvl="0" indent="0" algn="l" defTabSz="468164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32" name="Text Placeholder 5">
            <a:extLst>
              <a:ext uri="{FF2B5EF4-FFF2-40B4-BE49-F238E27FC236}">
                <a16:creationId xmlns:a16="http://schemas.microsoft.com/office/drawing/2014/main" id="{0E5EFEDA-3E37-43AD-B220-272CD5AB8210}"/>
              </a:ext>
            </a:extLst>
          </p:cNvPr>
          <p:cNvSpPr>
            <a:spLocks noGrp="1"/>
          </p:cNvSpPr>
          <p:nvPr>
            <p:ph type="body" sz="quarter" idx="20" hasCustomPrompt="1"/>
          </p:nvPr>
        </p:nvSpPr>
        <p:spPr>
          <a:xfrm>
            <a:off x="548403" y="8262528"/>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OBJECTIVES</a:t>
            </a:r>
          </a:p>
        </p:txBody>
      </p:sp>
      <p:sp>
        <p:nvSpPr>
          <p:cNvPr id="43" name="Text Placeholder 3">
            <a:extLst>
              <a:ext uri="{FF2B5EF4-FFF2-40B4-BE49-F238E27FC236}">
                <a16:creationId xmlns:a16="http://schemas.microsoft.com/office/drawing/2014/main" id="{A1635A13-3BE2-433D-86CD-BF2C5DFB1CAC}"/>
              </a:ext>
            </a:extLst>
          </p:cNvPr>
          <p:cNvSpPr>
            <a:spLocks noGrp="1"/>
          </p:cNvSpPr>
          <p:nvPr>
            <p:ph type="body" sz="quarter" idx="96" hasCustomPrompt="1"/>
          </p:nvPr>
        </p:nvSpPr>
        <p:spPr>
          <a:xfrm>
            <a:off x="529042" y="8600256"/>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Type in or paste your text here</a:t>
            </a:r>
          </a:p>
        </p:txBody>
      </p:sp>
      <p:sp>
        <p:nvSpPr>
          <p:cNvPr id="44" name="Text Placeholder 76">
            <a:extLst>
              <a:ext uri="{FF2B5EF4-FFF2-40B4-BE49-F238E27FC236}">
                <a16:creationId xmlns:a16="http://schemas.microsoft.com/office/drawing/2014/main" id="{79A11AE8-25B9-4617-A357-26AC75DEEB5D}"/>
              </a:ext>
            </a:extLst>
          </p:cNvPr>
          <p:cNvSpPr>
            <a:spLocks noGrp="1"/>
          </p:cNvSpPr>
          <p:nvPr>
            <p:ph type="body" sz="quarter" idx="150" hasCustomPrompt="1"/>
          </p:nvPr>
        </p:nvSpPr>
        <p:spPr>
          <a:xfrm>
            <a:off x="509681" y="2190020"/>
            <a:ext cx="28216237" cy="654997"/>
          </a:xfrm>
          <a:prstGeom prst="rect">
            <a:avLst/>
          </a:prstGeom>
        </p:spPr>
        <p:txBody>
          <a:bodyPr anchor="t" anchorCtr="0">
            <a:normAutofit/>
          </a:bodyPr>
          <a:lstStyle>
            <a:lvl1pPr marL="0" indent="0" algn="l">
              <a:buFontTx/>
              <a:buNone/>
              <a:defRPr sz="2560" b="0" i="0">
                <a:solidFill>
                  <a:schemeClr val="accent3">
                    <a:lumMod val="75000"/>
                  </a:schemeClr>
                </a:solidFill>
                <a:latin typeface="Helvetica Light" panose="020B040302020202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45" name="Text Placeholder 76">
            <a:extLst>
              <a:ext uri="{FF2B5EF4-FFF2-40B4-BE49-F238E27FC236}">
                <a16:creationId xmlns:a16="http://schemas.microsoft.com/office/drawing/2014/main" id="{DE20B24C-E064-41B7-8E83-ACA3CBC68BA9}"/>
              </a:ext>
            </a:extLst>
          </p:cNvPr>
          <p:cNvSpPr>
            <a:spLocks noGrp="1"/>
          </p:cNvSpPr>
          <p:nvPr>
            <p:ph type="body" sz="quarter" idx="151" hasCustomPrompt="1"/>
          </p:nvPr>
        </p:nvSpPr>
        <p:spPr>
          <a:xfrm>
            <a:off x="509681" y="1665168"/>
            <a:ext cx="28216241" cy="470607"/>
          </a:xfrm>
          <a:prstGeom prst="rect">
            <a:avLst/>
          </a:prstGeom>
        </p:spPr>
        <p:txBody>
          <a:bodyPr anchor="t" anchorCtr="0">
            <a:normAutofit/>
          </a:bodyPr>
          <a:lstStyle>
            <a:lvl1pPr marL="0" indent="0" algn="l">
              <a:buFontTx/>
              <a:buNone/>
              <a:defRPr sz="2560" b="0" i="0">
                <a:solidFill>
                  <a:schemeClr val="accent3">
                    <a:lumMod val="75000"/>
                  </a:schemeClr>
                </a:solidFill>
                <a:latin typeface="Helvetica Light" panose="020B040302020202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46" name="Text Placeholder 76">
            <a:extLst>
              <a:ext uri="{FF2B5EF4-FFF2-40B4-BE49-F238E27FC236}">
                <a16:creationId xmlns:a16="http://schemas.microsoft.com/office/drawing/2014/main" id="{24EC8ED1-A2DF-457D-AF1B-6057B7E77A09}"/>
              </a:ext>
            </a:extLst>
          </p:cNvPr>
          <p:cNvSpPr>
            <a:spLocks noGrp="1"/>
          </p:cNvSpPr>
          <p:nvPr>
            <p:ph type="body" sz="quarter" idx="153" hasCustomPrompt="1"/>
          </p:nvPr>
        </p:nvSpPr>
        <p:spPr>
          <a:xfrm>
            <a:off x="509682" y="582610"/>
            <a:ext cx="28216244" cy="1028313"/>
          </a:xfrm>
          <a:prstGeom prst="rect">
            <a:avLst/>
          </a:prstGeom>
        </p:spPr>
        <p:txBody>
          <a:bodyPr anchor="t" anchorCtr="0">
            <a:normAutofit/>
          </a:bodyPr>
          <a:lstStyle>
            <a:lvl1pPr marL="0" indent="0" algn="l">
              <a:buFontTx/>
              <a:buNone/>
              <a:defRPr sz="6400" b="1" i="0">
                <a:solidFill>
                  <a:schemeClr val="accent3">
                    <a:lumMod val="75000"/>
                  </a:schemeClr>
                </a:solidFill>
                <a:latin typeface="Helvetica Light" panose="020B040302020202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
        <p:nvSpPr>
          <p:cNvPr id="60" name="Text Placeholder 5">
            <a:extLst>
              <a:ext uri="{FF2B5EF4-FFF2-40B4-BE49-F238E27FC236}">
                <a16:creationId xmlns:a16="http://schemas.microsoft.com/office/drawing/2014/main" id="{AC6FA543-F827-4490-8747-E041951E9BBF}"/>
              </a:ext>
            </a:extLst>
          </p:cNvPr>
          <p:cNvSpPr>
            <a:spLocks noGrp="1"/>
          </p:cNvSpPr>
          <p:nvPr>
            <p:ph type="body" sz="quarter" idx="154" hasCustomPrompt="1"/>
          </p:nvPr>
        </p:nvSpPr>
        <p:spPr>
          <a:xfrm>
            <a:off x="7887857" y="3250606"/>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MATERIALS &amp; METHODS</a:t>
            </a:r>
          </a:p>
        </p:txBody>
      </p:sp>
      <p:sp>
        <p:nvSpPr>
          <p:cNvPr id="61" name="Text Placeholder 3">
            <a:extLst>
              <a:ext uri="{FF2B5EF4-FFF2-40B4-BE49-F238E27FC236}">
                <a16:creationId xmlns:a16="http://schemas.microsoft.com/office/drawing/2014/main" id="{E64E7D9A-F726-4A90-AF82-6BEA92F79A12}"/>
              </a:ext>
            </a:extLst>
          </p:cNvPr>
          <p:cNvSpPr>
            <a:spLocks noGrp="1"/>
          </p:cNvSpPr>
          <p:nvPr>
            <p:ph type="body" sz="quarter" idx="155" hasCustomPrompt="1"/>
          </p:nvPr>
        </p:nvSpPr>
        <p:spPr>
          <a:xfrm>
            <a:off x="7868496" y="3588334"/>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Type in or paste your text here</a:t>
            </a:r>
          </a:p>
        </p:txBody>
      </p:sp>
      <p:sp>
        <p:nvSpPr>
          <p:cNvPr id="62" name="Text Placeholder 5">
            <a:extLst>
              <a:ext uri="{FF2B5EF4-FFF2-40B4-BE49-F238E27FC236}">
                <a16:creationId xmlns:a16="http://schemas.microsoft.com/office/drawing/2014/main" id="{1B640BD6-EB1D-4700-B778-118A05A7B6F5}"/>
              </a:ext>
            </a:extLst>
          </p:cNvPr>
          <p:cNvSpPr>
            <a:spLocks noGrp="1"/>
          </p:cNvSpPr>
          <p:nvPr>
            <p:ph type="body" sz="quarter" idx="156" hasCustomPrompt="1"/>
          </p:nvPr>
        </p:nvSpPr>
        <p:spPr>
          <a:xfrm>
            <a:off x="15359189" y="3250606"/>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RESULTS</a:t>
            </a:r>
          </a:p>
        </p:txBody>
      </p:sp>
      <p:sp>
        <p:nvSpPr>
          <p:cNvPr id="63" name="Text Placeholder 3">
            <a:extLst>
              <a:ext uri="{FF2B5EF4-FFF2-40B4-BE49-F238E27FC236}">
                <a16:creationId xmlns:a16="http://schemas.microsoft.com/office/drawing/2014/main" id="{B283546A-80D9-4B28-9B82-150596C41FEC}"/>
              </a:ext>
            </a:extLst>
          </p:cNvPr>
          <p:cNvSpPr>
            <a:spLocks noGrp="1"/>
          </p:cNvSpPr>
          <p:nvPr>
            <p:ph type="body" sz="quarter" idx="157" hasCustomPrompt="1"/>
          </p:nvPr>
        </p:nvSpPr>
        <p:spPr>
          <a:xfrm>
            <a:off x="15339828" y="3588334"/>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Type in or paste your text here</a:t>
            </a:r>
          </a:p>
        </p:txBody>
      </p:sp>
      <p:sp>
        <p:nvSpPr>
          <p:cNvPr id="64" name="Text Placeholder 5">
            <a:extLst>
              <a:ext uri="{FF2B5EF4-FFF2-40B4-BE49-F238E27FC236}">
                <a16:creationId xmlns:a16="http://schemas.microsoft.com/office/drawing/2014/main" id="{5E1384AF-9F19-49D9-8A53-A26A298EAC3D}"/>
              </a:ext>
            </a:extLst>
          </p:cNvPr>
          <p:cNvSpPr>
            <a:spLocks noGrp="1"/>
          </p:cNvSpPr>
          <p:nvPr>
            <p:ph type="body" sz="quarter" idx="158" hasCustomPrompt="1"/>
          </p:nvPr>
        </p:nvSpPr>
        <p:spPr>
          <a:xfrm>
            <a:off x="22718001" y="3250606"/>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CONCLUSIONS</a:t>
            </a:r>
          </a:p>
        </p:txBody>
      </p:sp>
      <p:sp>
        <p:nvSpPr>
          <p:cNvPr id="65" name="Text Placeholder 3">
            <a:extLst>
              <a:ext uri="{FF2B5EF4-FFF2-40B4-BE49-F238E27FC236}">
                <a16:creationId xmlns:a16="http://schemas.microsoft.com/office/drawing/2014/main" id="{15D1E702-5B96-4332-80AA-CCCE21ACA4CE}"/>
              </a:ext>
            </a:extLst>
          </p:cNvPr>
          <p:cNvSpPr>
            <a:spLocks noGrp="1"/>
          </p:cNvSpPr>
          <p:nvPr>
            <p:ph type="body" sz="quarter" idx="159" hasCustomPrompt="1"/>
          </p:nvPr>
        </p:nvSpPr>
        <p:spPr>
          <a:xfrm>
            <a:off x="22698640" y="3588334"/>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Type in or paste your text here</a:t>
            </a:r>
          </a:p>
        </p:txBody>
      </p:sp>
      <p:sp>
        <p:nvSpPr>
          <p:cNvPr id="66" name="Text Placeholder 5">
            <a:extLst>
              <a:ext uri="{FF2B5EF4-FFF2-40B4-BE49-F238E27FC236}">
                <a16:creationId xmlns:a16="http://schemas.microsoft.com/office/drawing/2014/main" id="{CE357490-F76D-492A-B9A5-AC21C99ED668}"/>
              </a:ext>
            </a:extLst>
          </p:cNvPr>
          <p:cNvSpPr>
            <a:spLocks noGrp="1"/>
          </p:cNvSpPr>
          <p:nvPr>
            <p:ph type="body" sz="quarter" idx="160" hasCustomPrompt="1"/>
          </p:nvPr>
        </p:nvSpPr>
        <p:spPr>
          <a:xfrm>
            <a:off x="22718001" y="8262528"/>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REFERENCES</a:t>
            </a:r>
          </a:p>
        </p:txBody>
      </p:sp>
      <p:sp>
        <p:nvSpPr>
          <p:cNvPr id="67" name="Text Placeholder 3">
            <a:extLst>
              <a:ext uri="{FF2B5EF4-FFF2-40B4-BE49-F238E27FC236}">
                <a16:creationId xmlns:a16="http://schemas.microsoft.com/office/drawing/2014/main" id="{D2FD8B10-7AE9-41E1-BCA5-8F9E1442A8E5}"/>
              </a:ext>
            </a:extLst>
          </p:cNvPr>
          <p:cNvSpPr>
            <a:spLocks noGrp="1"/>
          </p:cNvSpPr>
          <p:nvPr>
            <p:ph type="body" sz="quarter" idx="161" hasCustomPrompt="1"/>
          </p:nvPr>
        </p:nvSpPr>
        <p:spPr>
          <a:xfrm>
            <a:off x="22698640" y="8600256"/>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Type in or paste your text here</a:t>
            </a:r>
          </a:p>
        </p:txBody>
      </p:sp>
      <p:sp>
        <p:nvSpPr>
          <p:cNvPr id="2" name="TextBox 1">
            <a:extLst>
              <a:ext uri="{FF2B5EF4-FFF2-40B4-BE49-F238E27FC236}">
                <a16:creationId xmlns:a16="http://schemas.microsoft.com/office/drawing/2014/main" id="{658D545C-330F-66D5-97F3-FC18D400D90C}"/>
              </a:ext>
            </a:extLst>
          </p:cNvPr>
          <p:cNvSpPr txBox="1"/>
          <p:nvPr userDrawn="1"/>
        </p:nvSpPr>
        <p:spPr>
          <a:xfrm>
            <a:off x="-5047488" y="329184"/>
            <a:ext cx="184731" cy="307777"/>
          </a:xfrm>
          <a:prstGeom prst="rect">
            <a:avLst/>
          </a:prstGeom>
          <a:noFill/>
        </p:spPr>
        <p:txBody>
          <a:bodyPr wrap="none" rtlCol="0">
            <a:spAutoFit/>
          </a:bodyPr>
          <a:lstStyle/>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0229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C2DB5683-4946-B142-9E1F-9B73D24DEE10}"/>
              </a:ext>
            </a:extLst>
          </p:cNvPr>
          <p:cNvSpPr>
            <a:spLocks noGrp="1"/>
          </p:cNvSpPr>
          <p:nvPr>
            <p:ph type="body" sz="quarter" idx="10" hasCustomPrompt="1"/>
          </p:nvPr>
        </p:nvSpPr>
        <p:spPr>
          <a:xfrm>
            <a:off x="509682" y="3174406"/>
            <a:ext cx="6071838" cy="4712295"/>
          </a:xfrm>
          <a:prstGeom prst="rect">
            <a:avLst/>
          </a:prstGeom>
          <a:solidFill>
            <a:schemeClr val="bg2"/>
          </a:solidFill>
        </p:spPr>
        <p:txBody>
          <a:bodyPr wrap="square" lIns="228589" tIns="228589" rIns="228589" bIns="228589">
            <a:noAutofit/>
          </a:bodyPr>
          <a:lstStyle>
            <a:lvl1pPr marL="0" marR="0" indent="0" algn="l" defTabSz="4681640" rtl="0" eaLnBrk="1" fontAlgn="auto" latinLnBrk="0" hangingPunct="1">
              <a:lnSpc>
                <a:spcPct val="100000"/>
              </a:lnSpc>
              <a:spcBef>
                <a:spcPct val="20000"/>
              </a:spcBef>
              <a:spcAft>
                <a:spcPts val="0"/>
              </a:spcAft>
              <a:buClrTx/>
              <a:buSzTx/>
              <a:buFont typeface="Arial" pitchFamily="34" charset="0"/>
              <a:buNone/>
              <a:tabLst/>
              <a:defRPr sz="2133">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marL="0" marR="0" lvl="0" indent="0" algn="l" defTabSz="468164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3" name="Text Placeholder 5">
            <a:extLst>
              <a:ext uri="{FF2B5EF4-FFF2-40B4-BE49-F238E27FC236}">
                <a16:creationId xmlns:a16="http://schemas.microsoft.com/office/drawing/2014/main" id="{8136F155-C8F7-0C41-BD80-3B811BEBD5A6}"/>
              </a:ext>
            </a:extLst>
          </p:cNvPr>
          <p:cNvSpPr>
            <a:spLocks noGrp="1"/>
          </p:cNvSpPr>
          <p:nvPr>
            <p:ph type="body" sz="quarter" idx="20" hasCustomPrompt="1"/>
          </p:nvPr>
        </p:nvSpPr>
        <p:spPr>
          <a:xfrm>
            <a:off x="548403" y="8262528"/>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OBJECTIVES</a:t>
            </a:r>
          </a:p>
        </p:txBody>
      </p:sp>
      <p:sp>
        <p:nvSpPr>
          <p:cNvPr id="4" name="Text Placeholder 3">
            <a:extLst>
              <a:ext uri="{FF2B5EF4-FFF2-40B4-BE49-F238E27FC236}">
                <a16:creationId xmlns:a16="http://schemas.microsoft.com/office/drawing/2014/main" id="{EE1B3ED5-948B-7B4F-8B94-B4052B9F4519}"/>
              </a:ext>
            </a:extLst>
          </p:cNvPr>
          <p:cNvSpPr>
            <a:spLocks noGrp="1"/>
          </p:cNvSpPr>
          <p:nvPr>
            <p:ph type="body" sz="quarter" idx="96" hasCustomPrompt="1"/>
          </p:nvPr>
        </p:nvSpPr>
        <p:spPr>
          <a:xfrm>
            <a:off x="529042" y="8600256"/>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Type in or paste your text here</a:t>
            </a:r>
          </a:p>
        </p:txBody>
      </p:sp>
      <p:sp>
        <p:nvSpPr>
          <p:cNvPr id="5" name="Text Placeholder 76">
            <a:extLst>
              <a:ext uri="{FF2B5EF4-FFF2-40B4-BE49-F238E27FC236}">
                <a16:creationId xmlns:a16="http://schemas.microsoft.com/office/drawing/2014/main" id="{B2D51CEC-41F6-3746-9508-4AC085C869F8}"/>
              </a:ext>
            </a:extLst>
          </p:cNvPr>
          <p:cNvSpPr>
            <a:spLocks noGrp="1"/>
          </p:cNvSpPr>
          <p:nvPr>
            <p:ph type="body" sz="quarter" idx="150" hasCustomPrompt="1"/>
          </p:nvPr>
        </p:nvSpPr>
        <p:spPr>
          <a:xfrm>
            <a:off x="509681" y="2190020"/>
            <a:ext cx="28216237" cy="654997"/>
          </a:xfrm>
          <a:prstGeom prst="rect">
            <a:avLst/>
          </a:prstGeom>
        </p:spPr>
        <p:txBody>
          <a:bodyPr anchor="t" anchorCtr="0">
            <a:normAutofit/>
          </a:bodyPr>
          <a:lstStyle>
            <a:lvl1pPr marL="0" indent="0" algn="l">
              <a:buFontTx/>
              <a:buNone/>
              <a:defRPr sz="2560" b="0" i="0">
                <a:solidFill>
                  <a:schemeClr val="accent3">
                    <a:lumMod val="75000"/>
                  </a:schemeClr>
                </a:solidFill>
                <a:latin typeface="Helvetica Light" panose="020B040302020202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6" name="Text Placeholder 76">
            <a:extLst>
              <a:ext uri="{FF2B5EF4-FFF2-40B4-BE49-F238E27FC236}">
                <a16:creationId xmlns:a16="http://schemas.microsoft.com/office/drawing/2014/main" id="{9ECBA0CF-BFD5-7F41-90E7-44E35F647CF0}"/>
              </a:ext>
            </a:extLst>
          </p:cNvPr>
          <p:cNvSpPr>
            <a:spLocks noGrp="1"/>
          </p:cNvSpPr>
          <p:nvPr>
            <p:ph type="body" sz="quarter" idx="151" hasCustomPrompt="1"/>
          </p:nvPr>
        </p:nvSpPr>
        <p:spPr>
          <a:xfrm>
            <a:off x="509681" y="1665168"/>
            <a:ext cx="28216241" cy="470607"/>
          </a:xfrm>
          <a:prstGeom prst="rect">
            <a:avLst/>
          </a:prstGeom>
        </p:spPr>
        <p:txBody>
          <a:bodyPr anchor="t" anchorCtr="0">
            <a:normAutofit/>
          </a:bodyPr>
          <a:lstStyle>
            <a:lvl1pPr marL="0" indent="0" algn="l">
              <a:buFontTx/>
              <a:buNone/>
              <a:defRPr sz="2560" b="0" i="0">
                <a:solidFill>
                  <a:schemeClr val="accent3">
                    <a:lumMod val="75000"/>
                  </a:schemeClr>
                </a:solidFill>
                <a:latin typeface="Helvetica Light" panose="020B040302020202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 name="Text Placeholder 76">
            <a:extLst>
              <a:ext uri="{FF2B5EF4-FFF2-40B4-BE49-F238E27FC236}">
                <a16:creationId xmlns:a16="http://schemas.microsoft.com/office/drawing/2014/main" id="{6E44DA9B-FDFC-0046-BEDD-AE730AFCC131}"/>
              </a:ext>
            </a:extLst>
          </p:cNvPr>
          <p:cNvSpPr>
            <a:spLocks noGrp="1"/>
          </p:cNvSpPr>
          <p:nvPr>
            <p:ph type="body" sz="quarter" idx="153" hasCustomPrompt="1"/>
          </p:nvPr>
        </p:nvSpPr>
        <p:spPr>
          <a:xfrm>
            <a:off x="509682" y="582610"/>
            <a:ext cx="28216244" cy="1028313"/>
          </a:xfrm>
          <a:prstGeom prst="rect">
            <a:avLst/>
          </a:prstGeom>
        </p:spPr>
        <p:txBody>
          <a:bodyPr anchor="t" anchorCtr="0">
            <a:normAutofit/>
          </a:bodyPr>
          <a:lstStyle>
            <a:lvl1pPr marL="0" indent="0" algn="l">
              <a:buFontTx/>
              <a:buNone/>
              <a:defRPr sz="6400" b="1" i="0">
                <a:solidFill>
                  <a:schemeClr val="accent3">
                    <a:lumMod val="75000"/>
                  </a:schemeClr>
                </a:solidFill>
                <a:latin typeface="Helvetica Light" panose="020B040302020202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
        <p:nvSpPr>
          <p:cNvPr id="8" name="Text Placeholder 5">
            <a:extLst>
              <a:ext uri="{FF2B5EF4-FFF2-40B4-BE49-F238E27FC236}">
                <a16:creationId xmlns:a16="http://schemas.microsoft.com/office/drawing/2014/main" id="{6356D536-33BC-784E-8D4C-3DE3BC057377}"/>
              </a:ext>
            </a:extLst>
          </p:cNvPr>
          <p:cNvSpPr>
            <a:spLocks noGrp="1"/>
          </p:cNvSpPr>
          <p:nvPr>
            <p:ph type="body" sz="quarter" idx="154" hasCustomPrompt="1"/>
          </p:nvPr>
        </p:nvSpPr>
        <p:spPr>
          <a:xfrm>
            <a:off x="7887857" y="3250606"/>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MATERIALS &amp; METHODS</a:t>
            </a:r>
          </a:p>
        </p:txBody>
      </p:sp>
      <p:sp>
        <p:nvSpPr>
          <p:cNvPr id="9" name="Text Placeholder 3">
            <a:extLst>
              <a:ext uri="{FF2B5EF4-FFF2-40B4-BE49-F238E27FC236}">
                <a16:creationId xmlns:a16="http://schemas.microsoft.com/office/drawing/2014/main" id="{E5FA350C-1519-B944-A513-F9897080DD25}"/>
              </a:ext>
            </a:extLst>
          </p:cNvPr>
          <p:cNvSpPr>
            <a:spLocks noGrp="1"/>
          </p:cNvSpPr>
          <p:nvPr>
            <p:ph type="body" sz="quarter" idx="155" hasCustomPrompt="1"/>
          </p:nvPr>
        </p:nvSpPr>
        <p:spPr>
          <a:xfrm>
            <a:off x="7868496" y="3588334"/>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Type in or paste your text here</a:t>
            </a:r>
          </a:p>
        </p:txBody>
      </p:sp>
      <p:sp>
        <p:nvSpPr>
          <p:cNvPr id="10" name="Text Placeholder 5">
            <a:extLst>
              <a:ext uri="{FF2B5EF4-FFF2-40B4-BE49-F238E27FC236}">
                <a16:creationId xmlns:a16="http://schemas.microsoft.com/office/drawing/2014/main" id="{06CFBBFB-29B0-B042-98DB-48A9671FF71D}"/>
              </a:ext>
            </a:extLst>
          </p:cNvPr>
          <p:cNvSpPr>
            <a:spLocks noGrp="1"/>
          </p:cNvSpPr>
          <p:nvPr>
            <p:ph type="body" sz="quarter" idx="156" hasCustomPrompt="1"/>
          </p:nvPr>
        </p:nvSpPr>
        <p:spPr>
          <a:xfrm>
            <a:off x="15359189" y="3250606"/>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RESULTS</a:t>
            </a:r>
          </a:p>
        </p:txBody>
      </p:sp>
      <p:sp>
        <p:nvSpPr>
          <p:cNvPr id="11" name="Text Placeholder 3">
            <a:extLst>
              <a:ext uri="{FF2B5EF4-FFF2-40B4-BE49-F238E27FC236}">
                <a16:creationId xmlns:a16="http://schemas.microsoft.com/office/drawing/2014/main" id="{5B7037AC-1D85-D647-B4CE-CDDB9808BCA9}"/>
              </a:ext>
            </a:extLst>
          </p:cNvPr>
          <p:cNvSpPr>
            <a:spLocks noGrp="1"/>
          </p:cNvSpPr>
          <p:nvPr>
            <p:ph type="body" sz="quarter" idx="157" hasCustomPrompt="1"/>
          </p:nvPr>
        </p:nvSpPr>
        <p:spPr>
          <a:xfrm>
            <a:off x="15339828" y="3588334"/>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Type in or paste your text here</a:t>
            </a:r>
          </a:p>
        </p:txBody>
      </p:sp>
      <p:sp>
        <p:nvSpPr>
          <p:cNvPr id="12" name="Text Placeholder 5">
            <a:extLst>
              <a:ext uri="{FF2B5EF4-FFF2-40B4-BE49-F238E27FC236}">
                <a16:creationId xmlns:a16="http://schemas.microsoft.com/office/drawing/2014/main" id="{55E70263-C098-E744-AAAC-51526F33A261}"/>
              </a:ext>
            </a:extLst>
          </p:cNvPr>
          <p:cNvSpPr>
            <a:spLocks noGrp="1"/>
          </p:cNvSpPr>
          <p:nvPr>
            <p:ph type="body" sz="quarter" idx="158" hasCustomPrompt="1"/>
          </p:nvPr>
        </p:nvSpPr>
        <p:spPr>
          <a:xfrm>
            <a:off x="22718001" y="3250606"/>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CONCLUSIONS</a:t>
            </a:r>
          </a:p>
        </p:txBody>
      </p:sp>
      <p:sp>
        <p:nvSpPr>
          <p:cNvPr id="13" name="Text Placeholder 3">
            <a:extLst>
              <a:ext uri="{FF2B5EF4-FFF2-40B4-BE49-F238E27FC236}">
                <a16:creationId xmlns:a16="http://schemas.microsoft.com/office/drawing/2014/main" id="{AD3DA442-C280-E14F-A84D-C0EC7B0AC6F5}"/>
              </a:ext>
            </a:extLst>
          </p:cNvPr>
          <p:cNvSpPr>
            <a:spLocks noGrp="1"/>
          </p:cNvSpPr>
          <p:nvPr>
            <p:ph type="body" sz="quarter" idx="159" hasCustomPrompt="1"/>
          </p:nvPr>
        </p:nvSpPr>
        <p:spPr>
          <a:xfrm>
            <a:off x="22698640" y="3588334"/>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Type in or paste your text here</a:t>
            </a:r>
          </a:p>
        </p:txBody>
      </p:sp>
      <p:sp>
        <p:nvSpPr>
          <p:cNvPr id="14" name="Text Placeholder 5">
            <a:extLst>
              <a:ext uri="{FF2B5EF4-FFF2-40B4-BE49-F238E27FC236}">
                <a16:creationId xmlns:a16="http://schemas.microsoft.com/office/drawing/2014/main" id="{F5231309-BD8B-6A4C-9BA8-F70E6F43E6DA}"/>
              </a:ext>
            </a:extLst>
          </p:cNvPr>
          <p:cNvSpPr>
            <a:spLocks noGrp="1"/>
          </p:cNvSpPr>
          <p:nvPr>
            <p:ph type="body" sz="quarter" idx="160" hasCustomPrompt="1"/>
          </p:nvPr>
        </p:nvSpPr>
        <p:spPr>
          <a:xfrm>
            <a:off x="22718001" y="8262528"/>
            <a:ext cx="6052478" cy="310896"/>
          </a:xfrm>
          <a:prstGeom prst="rect">
            <a:avLst/>
          </a:prstGeom>
          <a:solidFill>
            <a:schemeClr val="accent6"/>
          </a:solidFill>
          <a:ln>
            <a:noFill/>
          </a:ln>
        </p:spPr>
        <p:txBody>
          <a:bodyPr wrap="square" lIns="91436" tIns="91436" rIns="91436" bIns="91436" anchor="ctr" anchorCtr="0">
            <a:noAutofit/>
          </a:bodyPr>
          <a:lstStyle>
            <a:lvl1pPr marL="0" indent="0" algn="l">
              <a:buNone/>
              <a:defRPr sz="1707" b="1" u="none" baseline="0">
                <a:solidFill>
                  <a:schemeClr val="bg1"/>
                </a:solidFill>
                <a:latin typeface="Helvetica" pitchFamily="2" charset="0"/>
              </a:defRPr>
            </a:lvl1pPr>
          </a:lstStyle>
          <a:p>
            <a:pPr lvl="0"/>
            <a:r>
              <a:rPr lang="en-US" dirty="0"/>
              <a:t>(click to edit)  REFERENCES</a:t>
            </a:r>
          </a:p>
        </p:txBody>
      </p:sp>
      <p:sp>
        <p:nvSpPr>
          <p:cNvPr id="15" name="Text Placeholder 3">
            <a:extLst>
              <a:ext uri="{FF2B5EF4-FFF2-40B4-BE49-F238E27FC236}">
                <a16:creationId xmlns:a16="http://schemas.microsoft.com/office/drawing/2014/main" id="{C4513A70-7E47-1245-BF7F-D42AF26DCCE6}"/>
              </a:ext>
            </a:extLst>
          </p:cNvPr>
          <p:cNvSpPr>
            <a:spLocks noGrp="1"/>
          </p:cNvSpPr>
          <p:nvPr>
            <p:ph type="body" sz="quarter" idx="161" hasCustomPrompt="1"/>
          </p:nvPr>
        </p:nvSpPr>
        <p:spPr>
          <a:xfrm>
            <a:off x="22698640" y="8600256"/>
            <a:ext cx="6052478" cy="310896"/>
          </a:xfrm>
          <a:prstGeom prst="rect">
            <a:avLst/>
          </a:prstGeom>
        </p:spPr>
        <p:txBody>
          <a:bodyPr wrap="square" lIns="228589" tIns="228589" rIns="228589" bIns="228589" anchor="ctr" anchorCtr="0">
            <a:noAutofit/>
          </a:bodyPr>
          <a:lstStyle>
            <a:lvl1pPr marL="0" indent="0">
              <a:buNone/>
              <a:defRPr sz="1707">
                <a:solidFill>
                  <a:schemeClr val="tx2"/>
                </a:solidFill>
                <a:latin typeface="Helvetica" pitchFamily="2" charset="0"/>
                <a:cs typeface="Times New Roman" pitchFamily="18" charset="0"/>
              </a:defRPr>
            </a:lvl1pPr>
            <a:lvl2pPr marL="1584930" indent="-609588">
              <a:defRPr sz="2667">
                <a:latin typeface="Trebuchet MS" pitchFamily="34" charset="0"/>
              </a:defRPr>
            </a:lvl2pPr>
            <a:lvl3pPr marL="2194519" indent="-609588">
              <a:defRPr sz="2667">
                <a:latin typeface="Trebuchet MS" pitchFamily="34" charset="0"/>
              </a:defRPr>
            </a:lvl3pPr>
            <a:lvl4pPr marL="2865067" indent="-670548">
              <a:defRPr sz="2667">
                <a:latin typeface="Trebuchet MS" pitchFamily="34" charset="0"/>
              </a:defRPr>
            </a:lvl4pPr>
            <a:lvl5pPr marL="3352737" indent="-487671">
              <a:defRPr sz="2667">
                <a:latin typeface="Trebuchet MS" pitchFamily="34" charset="0"/>
              </a:defRPr>
            </a:lvl5pPr>
          </a:lstStyle>
          <a:p>
            <a:pPr lvl="0"/>
            <a:r>
              <a:rPr lang="en-US" dirty="0"/>
              <a:t>Type in or paste your text here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 Box 14">
            <a:extLst>
              <a:ext uri="{FF2B5EF4-FFF2-40B4-BE49-F238E27FC236}">
                <a16:creationId xmlns:a16="http://schemas.microsoft.com/office/drawing/2014/main" id="{E4D7D675-DAC1-49D4-BDF5-8E8F109E6322}"/>
              </a:ext>
            </a:extLst>
          </p:cNvPr>
          <p:cNvSpPr txBox="1">
            <a:spLocks noChangeArrowheads="1"/>
          </p:cNvSpPr>
          <p:nvPr userDrawn="1"/>
        </p:nvSpPr>
        <p:spPr bwMode="auto">
          <a:xfrm>
            <a:off x="479685" y="15931858"/>
            <a:ext cx="2778288" cy="170718"/>
          </a:xfrm>
          <a:prstGeom prst="rect">
            <a:avLst/>
          </a:prstGeom>
          <a:noFill/>
          <a:ln w="9525">
            <a:noFill/>
            <a:miter lim="800000"/>
            <a:headEnd/>
            <a:tailEnd/>
          </a:ln>
          <a:effectLst/>
        </p:spPr>
        <p:txBody>
          <a:bodyPr wrap="square" lIns="97347" tIns="48665" rIns="97347" bIns="48665">
            <a:noAutofit/>
          </a:bodyPr>
          <a:lstStyle/>
          <a:p>
            <a:pPr eaLnBrk="0" hangingPunct="0">
              <a:lnSpc>
                <a:spcPct val="65000"/>
              </a:lnSpc>
              <a:spcBef>
                <a:spcPct val="50000"/>
              </a:spcBef>
              <a:defRPr/>
            </a:pPr>
            <a:r>
              <a:rPr lang="en-US" sz="533"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73" b="1" dirty="0">
                <a:solidFill>
                  <a:schemeClr val="bg1">
                    <a:lumMod val="75000"/>
                  </a:schemeClr>
                </a:solidFill>
                <a:latin typeface="Arial" charset="0"/>
              </a:rPr>
              <a:t>www.PosterPresentations.com</a:t>
            </a:r>
          </a:p>
        </p:txBody>
      </p:sp>
      <p:cxnSp>
        <p:nvCxnSpPr>
          <p:cNvPr id="8" name="Straight Connector 7">
            <a:extLst>
              <a:ext uri="{FF2B5EF4-FFF2-40B4-BE49-F238E27FC236}">
                <a16:creationId xmlns:a16="http://schemas.microsoft.com/office/drawing/2014/main" id="{7DD989D7-F85A-4224-872B-6AEB1FDB5B10}"/>
              </a:ext>
            </a:extLst>
          </p:cNvPr>
          <p:cNvCxnSpPr>
            <a:cxnSpLocks/>
          </p:cNvCxnSpPr>
          <p:nvPr userDrawn="1"/>
        </p:nvCxnSpPr>
        <p:spPr>
          <a:xfrm>
            <a:off x="0" y="15794175"/>
            <a:ext cx="292608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1D29CA38-B81C-4D43-B4C0-B7D9AAFFAB2A}"/>
              </a:ext>
            </a:extLst>
          </p:cNvPr>
          <p:cNvCxnSpPr>
            <a:cxnSpLocks/>
          </p:cNvCxnSpPr>
          <p:nvPr userDrawn="1"/>
        </p:nvCxnSpPr>
        <p:spPr>
          <a:xfrm>
            <a:off x="7273251" y="3189767"/>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4BE87BF1-54CA-482D-B7E1-6E6F936A403D}"/>
              </a:ext>
            </a:extLst>
          </p:cNvPr>
          <p:cNvCxnSpPr>
            <a:cxnSpLocks/>
          </p:cNvCxnSpPr>
          <p:nvPr userDrawn="1"/>
        </p:nvCxnSpPr>
        <p:spPr>
          <a:xfrm>
            <a:off x="14666234" y="3189767"/>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C46FE808-881D-4D7B-86CC-4BCE57A0FCF0}"/>
              </a:ext>
            </a:extLst>
          </p:cNvPr>
          <p:cNvCxnSpPr>
            <a:cxnSpLocks/>
          </p:cNvCxnSpPr>
          <p:nvPr userDrawn="1"/>
        </p:nvCxnSpPr>
        <p:spPr>
          <a:xfrm>
            <a:off x="22059216" y="3189767"/>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graphicFrame>
        <p:nvGraphicFramePr>
          <p:cNvPr id="11" name="Table 10">
            <a:extLst>
              <a:ext uri="{FF2B5EF4-FFF2-40B4-BE49-F238E27FC236}">
                <a16:creationId xmlns:a16="http://schemas.microsoft.com/office/drawing/2014/main" id="{E3B67B6A-591D-444A-B2B7-5E8CD57DD83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73553EBC-8BC5-B346-938A-45CEEA653F1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a:extLst>
              <a:ext uri="{FF2B5EF4-FFF2-40B4-BE49-F238E27FC236}">
                <a16:creationId xmlns:a16="http://schemas.microsoft.com/office/drawing/2014/main" id="{3498D8BF-3D65-7E42-A05B-3E344B52CAC9}"/>
              </a:ext>
            </a:extLst>
          </p:cNvPr>
          <p:cNvSpPr txBox="1">
            <a:spLocks noChangeArrowheads="1"/>
          </p:cNvSpPr>
          <p:nvPr userDrawn="1"/>
        </p:nvSpPr>
        <p:spPr bwMode="auto">
          <a:xfrm>
            <a:off x="479685" y="15931858"/>
            <a:ext cx="2778288" cy="170718"/>
          </a:xfrm>
          <a:prstGeom prst="rect">
            <a:avLst/>
          </a:prstGeom>
          <a:noFill/>
          <a:ln w="9525">
            <a:noFill/>
            <a:miter lim="800000"/>
            <a:headEnd/>
            <a:tailEnd/>
          </a:ln>
          <a:effectLst/>
        </p:spPr>
        <p:txBody>
          <a:bodyPr wrap="square" lIns="97347" tIns="48665" rIns="97347" bIns="48665">
            <a:noAutofit/>
          </a:bodyPr>
          <a:lstStyle/>
          <a:p>
            <a:pPr eaLnBrk="0" hangingPunct="0">
              <a:lnSpc>
                <a:spcPct val="65000"/>
              </a:lnSpc>
              <a:spcBef>
                <a:spcPct val="50000"/>
              </a:spcBef>
              <a:defRPr/>
            </a:pPr>
            <a:r>
              <a:rPr lang="en-US" sz="533"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73" b="1" dirty="0">
                <a:solidFill>
                  <a:schemeClr val="bg1">
                    <a:lumMod val="75000"/>
                  </a:schemeClr>
                </a:solidFill>
                <a:latin typeface="Arial" charset="0"/>
              </a:rPr>
              <a:t>www.PosterPresentations.com</a:t>
            </a:r>
          </a:p>
        </p:txBody>
      </p:sp>
      <p:cxnSp>
        <p:nvCxnSpPr>
          <p:cNvPr id="11" name="Straight Connector 10">
            <a:extLst>
              <a:ext uri="{FF2B5EF4-FFF2-40B4-BE49-F238E27FC236}">
                <a16:creationId xmlns:a16="http://schemas.microsoft.com/office/drawing/2014/main" id="{EF3739A6-3EE6-0241-A17B-508D7FF74C0E}"/>
              </a:ext>
            </a:extLst>
          </p:cNvPr>
          <p:cNvCxnSpPr>
            <a:cxnSpLocks/>
          </p:cNvCxnSpPr>
          <p:nvPr userDrawn="1"/>
        </p:nvCxnSpPr>
        <p:spPr>
          <a:xfrm>
            <a:off x="0" y="15794175"/>
            <a:ext cx="292608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Straight Connector 11">
            <a:extLst>
              <a:ext uri="{FF2B5EF4-FFF2-40B4-BE49-F238E27FC236}">
                <a16:creationId xmlns:a16="http://schemas.microsoft.com/office/drawing/2014/main" id="{C2C2FB23-1822-C04C-8E5E-8BEBF762E9D2}"/>
              </a:ext>
            </a:extLst>
          </p:cNvPr>
          <p:cNvCxnSpPr>
            <a:cxnSpLocks/>
          </p:cNvCxnSpPr>
          <p:nvPr userDrawn="1"/>
        </p:nvCxnSpPr>
        <p:spPr>
          <a:xfrm>
            <a:off x="7273251" y="3189767"/>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13" name="Straight Connector 12">
            <a:extLst>
              <a:ext uri="{FF2B5EF4-FFF2-40B4-BE49-F238E27FC236}">
                <a16:creationId xmlns:a16="http://schemas.microsoft.com/office/drawing/2014/main" id="{BA52C429-5151-D44D-B3A6-CC625DD2DF94}"/>
              </a:ext>
            </a:extLst>
          </p:cNvPr>
          <p:cNvCxnSpPr>
            <a:cxnSpLocks/>
          </p:cNvCxnSpPr>
          <p:nvPr userDrawn="1"/>
        </p:nvCxnSpPr>
        <p:spPr>
          <a:xfrm>
            <a:off x="14666234" y="3189767"/>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20A55795-FFC3-0E4D-8360-D4513C6141A4}"/>
              </a:ext>
            </a:extLst>
          </p:cNvPr>
          <p:cNvCxnSpPr>
            <a:cxnSpLocks/>
          </p:cNvCxnSpPr>
          <p:nvPr userDrawn="1"/>
        </p:nvCxnSpPr>
        <p:spPr>
          <a:xfrm>
            <a:off x="22059216" y="3189767"/>
            <a:ext cx="0" cy="118872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Placeholder 85">
            <a:extLst>
              <a:ext uri="{FF2B5EF4-FFF2-40B4-BE49-F238E27FC236}">
                <a16:creationId xmlns:a16="http://schemas.microsoft.com/office/drawing/2014/main" id="{54E940FA-0A67-6044-9B90-08A8B41B2058}"/>
              </a:ext>
            </a:extLst>
          </p:cNvPr>
          <p:cNvSpPr>
            <a:spLocks noGrp="1"/>
          </p:cNvSpPr>
          <p:nvPr>
            <p:ph type="body" sz="quarter" idx="10"/>
          </p:nvPr>
        </p:nvSpPr>
        <p:spPr>
          <a:xfrm>
            <a:off x="509682" y="3174406"/>
            <a:ext cx="6729318" cy="4712295"/>
          </a:xfrm>
        </p:spPr>
        <p:txBody>
          <a:bodyPr/>
          <a:lstStyle/>
          <a:p>
            <a:r>
              <a:rPr lang="en-US" sz="2800" b="1" dirty="0">
                <a:solidFill>
                  <a:schemeClr val="tx1"/>
                </a:solidFill>
              </a:rPr>
              <a:t>Abstract:</a:t>
            </a:r>
          </a:p>
          <a:p>
            <a:r>
              <a:rPr lang="en-US" sz="2800" dirty="0">
                <a:solidFill>
                  <a:schemeClr val="tx1"/>
                </a:solidFill>
              </a:rPr>
              <a:t>In an era marked by rapid technological advancements and digital integration, computer science education stands as a  pillar for economic opportunity and social equity. Our goal as a team is to identify the gaps and barriers faced by these communities in the realm of computer science education and AP test-taking and remediate these issues. </a:t>
            </a:r>
            <a:endParaRPr lang="en-US" sz="2800" b="1" dirty="0">
              <a:solidFill>
                <a:schemeClr val="tx1"/>
              </a:solidFill>
            </a:endParaRPr>
          </a:p>
        </p:txBody>
      </p:sp>
      <p:sp>
        <p:nvSpPr>
          <p:cNvPr id="87" name="Text Placeholder 86">
            <a:extLst>
              <a:ext uri="{FF2B5EF4-FFF2-40B4-BE49-F238E27FC236}">
                <a16:creationId xmlns:a16="http://schemas.microsoft.com/office/drawing/2014/main" id="{B4187C71-ECFD-6B47-A66C-1F539709DFCA}"/>
              </a:ext>
            </a:extLst>
          </p:cNvPr>
          <p:cNvSpPr>
            <a:spLocks noGrp="1"/>
          </p:cNvSpPr>
          <p:nvPr>
            <p:ph type="body" sz="quarter" idx="20"/>
          </p:nvPr>
        </p:nvSpPr>
        <p:spPr>
          <a:xfrm>
            <a:off x="509681" y="8017311"/>
            <a:ext cx="6729318" cy="893841"/>
          </a:xfrm>
        </p:spPr>
        <p:txBody>
          <a:bodyPr/>
          <a:lstStyle/>
          <a:p>
            <a:r>
              <a:rPr lang="en-US" sz="3600" dirty="0"/>
              <a:t>Clients and Mentors</a:t>
            </a:r>
          </a:p>
        </p:txBody>
      </p:sp>
      <p:sp>
        <p:nvSpPr>
          <p:cNvPr id="88" name="Text Placeholder 87">
            <a:extLst>
              <a:ext uri="{FF2B5EF4-FFF2-40B4-BE49-F238E27FC236}">
                <a16:creationId xmlns:a16="http://schemas.microsoft.com/office/drawing/2014/main" id="{6C15B2DA-8B2C-594B-B2B6-6318B6A2B19A}"/>
              </a:ext>
            </a:extLst>
          </p:cNvPr>
          <p:cNvSpPr>
            <a:spLocks noGrp="1"/>
          </p:cNvSpPr>
          <p:nvPr>
            <p:ph type="body" sz="quarter" idx="96"/>
          </p:nvPr>
        </p:nvSpPr>
        <p:spPr>
          <a:xfrm>
            <a:off x="509681" y="8918642"/>
            <a:ext cx="6729318" cy="1967614"/>
          </a:xfrm>
        </p:spPr>
        <p:txBody>
          <a:bodyPr anchor="t"/>
          <a:lstStyle/>
          <a:p>
            <a:r>
              <a:rPr lang="en-US" sz="2800" dirty="0">
                <a:solidFill>
                  <a:schemeClr val="tx1"/>
                </a:solidFill>
              </a:rPr>
              <a:t>Clients: New Commonwealth Fund</a:t>
            </a:r>
          </a:p>
          <a:p>
            <a:r>
              <a:rPr lang="en-US" sz="2800" dirty="0">
                <a:solidFill>
                  <a:schemeClr val="tx1"/>
                </a:solidFill>
              </a:rPr>
              <a:t>TPM: </a:t>
            </a:r>
          </a:p>
          <a:p>
            <a:r>
              <a:rPr lang="en-US" sz="2800" dirty="0">
                <a:solidFill>
                  <a:schemeClr val="tx1"/>
                </a:solidFill>
              </a:rPr>
              <a:t>Partners: BU SPARK!</a:t>
            </a:r>
          </a:p>
          <a:p>
            <a:endParaRPr lang="en-US" sz="2800" dirty="0">
              <a:solidFill>
                <a:schemeClr val="tx1"/>
              </a:solidFill>
            </a:endParaRPr>
          </a:p>
        </p:txBody>
      </p:sp>
      <p:sp>
        <p:nvSpPr>
          <p:cNvPr id="89" name="Text Placeholder 88">
            <a:extLst>
              <a:ext uri="{FF2B5EF4-FFF2-40B4-BE49-F238E27FC236}">
                <a16:creationId xmlns:a16="http://schemas.microsoft.com/office/drawing/2014/main" id="{856C56E4-B308-EC47-9D52-AE5F06EA5611}"/>
              </a:ext>
            </a:extLst>
          </p:cNvPr>
          <p:cNvSpPr>
            <a:spLocks noGrp="1"/>
          </p:cNvSpPr>
          <p:nvPr>
            <p:ph type="body" sz="quarter" idx="150"/>
          </p:nvPr>
        </p:nvSpPr>
        <p:spPr/>
        <p:txBody>
          <a:bodyPr>
            <a:normAutofit/>
          </a:bodyPr>
          <a:lstStyle/>
          <a:p>
            <a:r>
              <a:rPr lang="en-US" sz="3600" dirty="0">
                <a:solidFill>
                  <a:schemeClr val="tx1"/>
                </a:solidFill>
              </a:rPr>
              <a:t>CS506: Data Science Tools and Applications</a:t>
            </a:r>
          </a:p>
        </p:txBody>
      </p:sp>
      <p:sp>
        <p:nvSpPr>
          <p:cNvPr id="90" name="Text Placeholder 89">
            <a:extLst>
              <a:ext uri="{FF2B5EF4-FFF2-40B4-BE49-F238E27FC236}">
                <a16:creationId xmlns:a16="http://schemas.microsoft.com/office/drawing/2014/main" id="{9E09AC8A-EFEB-F041-A2D4-EA4A12D9025D}"/>
              </a:ext>
            </a:extLst>
          </p:cNvPr>
          <p:cNvSpPr>
            <a:spLocks noGrp="1"/>
          </p:cNvSpPr>
          <p:nvPr>
            <p:ph type="body" sz="quarter" idx="151"/>
          </p:nvPr>
        </p:nvSpPr>
        <p:spPr/>
        <p:txBody>
          <a:bodyPr>
            <a:noAutofit/>
          </a:bodyPr>
          <a:lstStyle/>
          <a:p>
            <a:r>
              <a:rPr lang="en-US" sz="3600" dirty="0">
                <a:solidFill>
                  <a:schemeClr val="tx1"/>
                </a:solidFill>
              </a:rPr>
              <a:t>Team A: Kelvin Lin, </a:t>
            </a:r>
            <a:r>
              <a:rPr lang="en-US" sz="3600" dirty="0" err="1">
                <a:solidFill>
                  <a:schemeClr val="tx1"/>
                </a:solidFill>
              </a:rPr>
              <a:t>Changxuan</a:t>
            </a:r>
            <a:r>
              <a:rPr lang="en-US" sz="3600" dirty="0">
                <a:solidFill>
                  <a:schemeClr val="tx1"/>
                </a:solidFill>
              </a:rPr>
              <a:t> Fan, Sai </a:t>
            </a:r>
            <a:r>
              <a:rPr lang="en-US" sz="3600" dirty="0" err="1">
                <a:solidFill>
                  <a:schemeClr val="tx1"/>
                </a:solidFill>
              </a:rPr>
              <a:t>Tejaswini</a:t>
            </a:r>
            <a:r>
              <a:rPr lang="en-US" sz="3600" dirty="0">
                <a:solidFill>
                  <a:schemeClr val="tx1"/>
                </a:solidFill>
              </a:rPr>
              <a:t> </a:t>
            </a:r>
            <a:r>
              <a:rPr lang="en-US" sz="3600" dirty="0" err="1">
                <a:solidFill>
                  <a:schemeClr val="tx1"/>
                </a:solidFill>
              </a:rPr>
              <a:t>Junnuri</a:t>
            </a:r>
            <a:r>
              <a:rPr lang="en-US" sz="3600" dirty="0">
                <a:solidFill>
                  <a:schemeClr val="tx1"/>
                </a:solidFill>
              </a:rPr>
              <a:t>, </a:t>
            </a:r>
            <a:r>
              <a:rPr lang="en-US" sz="3600" dirty="0" err="1">
                <a:solidFill>
                  <a:schemeClr val="tx1"/>
                </a:solidFill>
              </a:rPr>
              <a:t>Kenise</a:t>
            </a:r>
            <a:r>
              <a:rPr lang="en-US" sz="3600" dirty="0">
                <a:solidFill>
                  <a:schemeClr val="tx1"/>
                </a:solidFill>
              </a:rPr>
              <a:t> Neal, Pratham </a:t>
            </a:r>
            <a:r>
              <a:rPr lang="en-US" sz="3600" dirty="0" err="1">
                <a:solidFill>
                  <a:schemeClr val="tx1"/>
                </a:solidFill>
              </a:rPr>
              <a:t>Schroff</a:t>
            </a:r>
            <a:endParaRPr lang="en-US" sz="3600" dirty="0">
              <a:solidFill>
                <a:schemeClr val="tx1"/>
              </a:solidFill>
            </a:endParaRPr>
          </a:p>
        </p:txBody>
      </p:sp>
      <p:sp>
        <p:nvSpPr>
          <p:cNvPr id="91" name="Text Placeholder 90">
            <a:extLst>
              <a:ext uri="{FF2B5EF4-FFF2-40B4-BE49-F238E27FC236}">
                <a16:creationId xmlns:a16="http://schemas.microsoft.com/office/drawing/2014/main" id="{404D54C2-4DBF-9848-8091-A0F24939AFE0}"/>
              </a:ext>
            </a:extLst>
          </p:cNvPr>
          <p:cNvSpPr>
            <a:spLocks noGrp="1"/>
          </p:cNvSpPr>
          <p:nvPr>
            <p:ph type="body" sz="quarter" idx="153"/>
          </p:nvPr>
        </p:nvSpPr>
        <p:spPr/>
        <p:txBody>
          <a:bodyPr>
            <a:noAutofit/>
          </a:bodyPr>
          <a:lstStyle/>
          <a:p>
            <a:r>
              <a:rPr lang="en-US" sz="7200" dirty="0">
                <a:solidFill>
                  <a:schemeClr val="tx1"/>
                </a:solidFill>
              </a:rPr>
              <a:t>Funding a Better Computer Science Education in Massachusetts</a:t>
            </a:r>
          </a:p>
        </p:txBody>
      </p:sp>
      <p:pic>
        <p:nvPicPr>
          <p:cNvPr id="3" name="Picture 2">
            <a:extLst>
              <a:ext uri="{FF2B5EF4-FFF2-40B4-BE49-F238E27FC236}">
                <a16:creationId xmlns:a16="http://schemas.microsoft.com/office/drawing/2014/main" id="{06778CF2-12BC-0BDE-9B28-4FC3A3BC72D9}"/>
              </a:ext>
            </a:extLst>
          </p:cNvPr>
          <p:cNvPicPr>
            <a:picLocks noChangeAspect="1"/>
          </p:cNvPicPr>
          <p:nvPr/>
        </p:nvPicPr>
        <p:blipFill>
          <a:blip r:embed="rId3"/>
          <a:stretch>
            <a:fillRect/>
          </a:stretch>
        </p:blipFill>
        <p:spPr>
          <a:xfrm>
            <a:off x="26592318" y="1713770"/>
            <a:ext cx="2133600" cy="952500"/>
          </a:xfrm>
          <a:prstGeom prst="rect">
            <a:avLst/>
          </a:prstGeom>
        </p:spPr>
      </p:pic>
      <p:pic>
        <p:nvPicPr>
          <p:cNvPr id="4" name="Picture 3">
            <a:extLst>
              <a:ext uri="{FF2B5EF4-FFF2-40B4-BE49-F238E27FC236}">
                <a16:creationId xmlns:a16="http://schemas.microsoft.com/office/drawing/2014/main" id="{50697D12-E51F-116C-E3AF-E3C492E118D9}"/>
              </a:ext>
            </a:extLst>
          </p:cNvPr>
          <p:cNvPicPr>
            <a:picLocks noChangeAspect="1"/>
          </p:cNvPicPr>
          <p:nvPr/>
        </p:nvPicPr>
        <p:blipFill>
          <a:blip r:embed="rId4"/>
          <a:stretch>
            <a:fillRect/>
          </a:stretch>
        </p:blipFill>
        <p:spPr>
          <a:xfrm>
            <a:off x="25412797" y="1713770"/>
            <a:ext cx="920844" cy="920844"/>
          </a:xfrm>
          <a:prstGeom prst="rect">
            <a:avLst/>
          </a:prstGeom>
        </p:spPr>
      </p:pic>
      <p:sp>
        <p:nvSpPr>
          <p:cNvPr id="5" name="Text Placeholder 86">
            <a:extLst>
              <a:ext uri="{FF2B5EF4-FFF2-40B4-BE49-F238E27FC236}">
                <a16:creationId xmlns:a16="http://schemas.microsoft.com/office/drawing/2014/main" id="{DE16ADA8-853A-C738-E47D-28731091758F}"/>
              </a:ext>
            </a:extLst>
          </p:cNvPr>
          <p:cNvSpPr txBox="1">
            <a:spLocks/>
          </p:cNvSpPr>
          <p:nvPr/>
        </p:nvSpPr>
        <p:spPr>
          <a:xfrm>
            <a:off x="509681" y="10886256"/>
            <a:ext cx="6729318" cy="893841"/>
          </a:xfrm>
          <a:prstGeom prst="rect">
            <a:avLst/>
          </a:prstGeom>
          <a:solidFill>
            <a:schemeClr val="accent6"/>
          </a:solidFill>
          <a:ln>
            <a:noFill/>
          </a:ln>
        </p:spPr>
        <p:txBody>
          <a:bodyPr wrap="square" lIns="91436" tIns="91436" rIns="91436" bIns="91436" anchor="ctr" anchorCtr="0">
            <a:noAutofit/>
          </a:bodyPr>
          <a:lstStyle>
            <a:lvl1pPr marL="0" indent="0" algn="l" defTabSz="2675223" rtl="0" eaLnBrk="1" latinLnBrk="0" hangingPunct="1">
              <a:spcBef>
                <a:spcPct val="20000"/>
              </a:spcBef>
              <a:buFont typeface="Arial" pitchFamily="34" charset="0"/>
              <a:buNone/>
              <a:defRPr sz="1707" b="1" u="none" kern="1200" baseline="0">
                <a:solidFill>
                  <a:schemeClr val="bg1"/>
                </a:solidFill>
                <a:latin typeface="Helvetica" pitchFamily="2" charset="0"/>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3600" dirty="0"/>
              <a:t>Tech Stack and Processes</a:t>
            </a:r>
          </a:p>
        </p:txBody>
      </p:sp>
      <p:sp>
        <p:nvSpPr>
          <p:cNvPr id="6" name="Text Placeholder 87">
            <a:extLst>
              <a:ext uri="{FF2B5EF4-FFF2-40B4-BE49-F238E27FC236}">
                <a16:creationId xmlns:a16="http://schemas.microsoft.com/office/drawing/2014/main" id="{F5B04219-B51F-25E8-1580-1CCB4B51ECD1}"/>
              </a:ext>
            </a:extLst>
          </p:cNvPr>
          <p:cNvSpPr txBox="1">
            <a:spLocks/>
          </p:cNvSpPr>
          <p:nvPr/>
        </p:nvSpPr>
        <p:spPr>
          <a:xfrm>
            <a:off x="509681" y="11780097"/>
            <a:ext cx="6729318" cy="1967614"/>
          </a:xfrm>
          <a:prstGeom prst="rect">
            <a:avLst/>
          </a:prstGeom>
        </p:spPr>
        <p:txBody>
          <a:bodyPr wrap="square" lIns="228589" tIns="228589" rIns="228589" bIns="228589" anchor="t" anchorCtr="0">
            <a:noAutofit/>
          </a:bodyPr>
          <a:lstStyle>
            <a:lvl1pPr marL="0" indent="0" algn="l" defTabSz="2675223" rtl="0" eaLnBrk="1" latinLnBrk="0" hangingPunct="1">
              <a:spcBef>
                <a:spcPct val="20000"/>
              </a:spcBef>
              <a:buFont typeface="Arial" pitchFamily="34" charset="0"/>
              <a:buNone/>
              <a:defRPr sz="1707" kern="1200">
                <a:solidFill>
                  <a:schemeClr val="tx2"/>
                </a:solidFill>
                <a:latin typeface="Helvetica" pitchFamily="2" charset="0"/>
                <a:ea typeface="+mn-ea"/>
                <a:cs typeface="Times New Roman" pitchFamily="18" charset="0"/>
              </a:defRPr>
            </a:lvl1pPr>
            <a:lvl2pPr marL="1584930"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2pPr>
            <a:lvl3pPr marL="2194519"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3pPr>
            <a:lvl4pPr marL="2865067" indent="-67054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4pPr>
            <a:lvl5pPr marL="3352737" indent="-487671"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u="sng" dirty="0">
                <a:solidFill>
                  <a:schemeClr val="tx1"/>
                </a:solidFill>
              </a:rPr>
              <a:t>Data Analysis Tools Used</a:t>
            </a:r>
          </a:p>
          <a:p>
            <a:r>
              <a:rPr lang="en-US" sz="2800" dirty="0">
                <a:solidFill>
                  <a:schemeClr val="tx1"/>
                </a:solidFill>
              </a:rPr>
              <a:t>Python, </a:t>
            </a:r>
            <a:r>
              <a:rPr lang="en-US" sz="2800" dirty="0" err="1">
                <a:solidFill>
                  <a:schemeClr val="tx1"/>
                </a:solidFill>
              </a:rPr>
              <a:t>SciKit</a:t>
            </a:r>
            <a:r>
              <a:rPr lang="en-US" sz="2800" dirty="0">
                <a:solidFill>
                  <a:schemeClr val="tx1"/>
                </a:solidFill>
              </a:rPr>
              <a:t>, Pandas, Matplotlib, </a:t>
            </a:r>
            <a:r>
              <a:rPr lang="en-US" sz="2800" dirty="0" err="1">
                <a:solidFill>
                  <a:schemeClr val="tx1"/>
                </a:solidFill>
              </a:rPr>
              <a:t>Geopandas</a:t>
            </a:r>
            <a:r>
              <a:rPr lang="en-US" sz="2800" dirty="0">
                <a:solidFill>
                  <a:schemeClr val="tx1"/>
                </a:solidFill>
              </a:rPr>
              <a:t>, Selenium</a:t>
            </a:r>
          </a:p>
          <a:p>
            <a:endParaRPr lang="en-US" sz="2800" dirty="0">
              <a:solidFill>
                <a:schemeClr val="tx1"/>
              </a:solidFill>
            </a:endParaRPr>
          </a:p>
        </p:txBody>
      </p:sp>
      <p:pic>
        <p:nvPicPr>
          <p:cNvPr id="7" name="Picture 6">
            <a:extLst>
              <a:ext uri="{FF2B5EF4-FFF2-40B4-BE49-F238E27FC236}">
                <a16:creationId xmlns:a16="http://schemas.microsoft.com/office/drawing/2014/main" id="{29049F91-27C0-A179-BAA7-CF5702C48077}"/>
              </a:ext>
            </a:extLst>
          </p:cNvPr>
          <p:cNvPicPr>
            <a:picLocks noChangeAspect="1"/>
          </p:cNvPicPr>
          <p:nvPr/>
        </p:nvPicPr>
        <p:blipFill>
          <a:blip r:embed="rId5"/>
          <a:stretch>
            <a:fillRect/>
          </a:stretch>
        </p:blipFill>
        <p:spPr>
          <a:xfrm>
            <a:off x="24233276" y="1703538"/>
            <a:ext cx="920844" cy="931076"/>
          </a:xfrm>
          <a:prstGeom prst="rect">
            <a:avLst/>
          </a:prstGeom>
        </p:spPr>
      </p:pic>
      <p:sp>
        <p:nvSpPr>
          <p:cNvPr id="8" name="Text Placeholder 86">
            <a:extLst>
              <a:ext uri="{FF2B5EF4-FFF2-40B4-BE49-F238E27FC236}">
                <a16:creationId xmlns:a16="http://schemas.microsoft.com/office/drawing/2014/main" id="{AEC50FB9-8766-342F-965E-A74379184EA7}"/>
              </a:ext>
            </a:extLst>
          </p:cNvPr>
          <p:cNvSpPr txBox="1">
            <a:spLocks/>
          </p:cNvSpPr>
          <p:nvPr/>
        </p:nvSpPr>
        <p:spPr>
          <a:xfrm>
            <a:off x="509681" y="13747711"/>
            <a:ext cx="6729318" cy="893841"/>
          </a:xfrm>
          <a:prstGeom prst="rect">
            <a:avLst/>
          </a:prstGeom>
          <a:solidFill>
            <a:schemeClr val="accent6"/>
          </a:solidFill>
          <a:ln>
            <a:noFill/>
          </a:ln>
        </p:spPr>
        <p:txBody>
          <a:bodyPr wrap="square" lIns="91436" tIns="91436" rIns="91436" bIns="91436" anchor="ctr" anchorCtr="0">
            <a:noAutofit/>
          </a:bodyPr>
          <a:lstStyle>
            <a:lvl1pPr marL="0" indent="0" algn="l" defTabSz="2675223" rtl="0" eaLnBrk="1" latinLnBrk="0" hangingPunct="1">
              <a:spcBef>
                <a:spcPct val="20000"/>
              </a:spcBef>
              <a:buFont typeface="Arial" pitchFamily="34" charset="0"/>
              <a:buNone/>
              <a:defRPr sz="1707" b="1" u="none" kern="1200" baseline="0">
                <a:solidFill>
                  <a:schemeClr val="bg1"/>
                </a:solidFill>
                <a:latin typeface="Helvetica" pitchFamily="2" charset="0"/>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3600" dirty="0"/>
              <a:t>Sectors Targeted</a:t>
            </a:r>
          </a:p>
        </p:txBody>
      </p:sp>
      <p:sp>
        <p:nvSpPr>
          <p:cNvPr id="10" name="Text Placeholder 87">
            <a:extLst>
              <a:ext uri="{FF2B5EF4-FFF2-40B4-BE49-F238E27FC236}">
                <a16:creationId xmlns:a16="http://schemas.microsoft.com/office/drawing/2014/main" id="{977E3AFB-3012-333A-EEE6-851F340E3AF4}"/>
              </a:ext>
            </a:extLst>
          </p:cNvPr>
          <p:cNvSpPr txBox="1">
            <a:spLocks/>
          </p:cNvSpPr>
          <p:nvPr/>
        </p:nvSpPr>
        <p:spPr>
          <a:xfrm>
            <a:off x="509681" y="14641552"/>
            <a:ext cx="6729318" cy="1235038"/>
          </a:xfrm>
          <a:prstGeom prst="rect">
            <a:avLst/>
          </a:prstGeom>
        </p:spPr>
        <p:txBody>
          <a:bodyPr wrap="square" lIns="228589" tIns="228589" rIns="228589" bIns="228589" anchor="t" anchorCtr="0">
            <a:noAutofit/>
          </a:bodyPr>
          <a:lstStyle>
            <a:lvl1pPr marL="0" indent="0" algn="l" defTabSz="2675223" rtl="0" eaLnBrk="1" latinLnBrk="0" hangingPunct="1">
              <a:spcBef>
                <a:spcPct val="20000"/>
              </a:spcBef>
              <a:buFont typeface="Arial" pitchFamily="34" charset="0"/>
              <a:buNone/>
              <a:defRPr sz="1707" kern="1200">
                <a:solidFill>
                  <a:schemeClr val="tx2"/>
                </a:solidFill>
                <a:latin typeface="Helvetica" pitchFamily="2" charset="0"/>
                <a:ea typeface="+mn-ea"/>
                <a:cs typeface="Times New Roman" pitchFamily="18" charset="0"/>
              </a:defRPr>
            </a:lvl1pPr>
            <a:lvl2pPr marL="1584930"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2pPr>
            <a:lvl3pPr marL="2194519"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3pPr>
            <a:lvl4pPr marL="2865067" indent="-67054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4pPr>
            <a:lvl5pPr marL="3352737" indent="-487671"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dirty="0">
                <a:solidFill>
                  <a:schemeClr val="tx1"/>
                </a:solidFill>
              </a:rPr>
              <a:t>Technology, Data Analysis, Education</a:t>
            </a:r>
          </a:p>
          <a:p>
            <a:endParaRPr lang="en-US" sz="2800" dirty="0">
              <a:solidFill>
                <a:schemeClr val="tx1"/>
              </a:solidFill>
            </a:endParaRPr>
          </a:p>
        </p:txBody>
      </p:sp>
      <p:sp>
        <p:nvSpPr>
          <p:cNvPr id="11" name="Text Placeholder 86">
            <a:extLst>
              <a:ext uri="{FF2B5EF4-FFF2-40B4-BE49-F238E27FC236}">
                <a16:creationId xmlns:a16="http://schemas.microsoft.com/office/drawing/2014/main" id="{44C2B2B5-43CB-0659-9E27-3532BA44E481}"/>
              </a:ext>
            </a:extLst>
          </p:cNvPr>
          <p:cNvSpPr txBox="1">
            <a:spLocks/>
          </p:cNvSpPr>
          <p:nvPr/>
        </p:nvSpPr>
        <p:spPr>
          <a:xfrm>
            <a:off x="7635619" y="3114581"/>
            <a:ext cx="6729318" cy="893841"/>
          </a:xfrm>
          <a:prstGeom prst="rect">
            <a:avLst/>
          </a:prstGeom>
          <a:solidFill>
            <a:schemeClr val="accent6"/>
          </a:solidFill>
          <a:ln>
            <a:noFill/>
          </a:ln>
        </p:spPr>
        <p:txBody>
          <a:bodyPr wrap="square" lIns="91436" tIns="91436" rIns="91436" bIns="91436" anchor="ctr" anchorCtr="0">
            <a:noAutofit/>
          </a:bodyPr>
          <a:lstStyle>
            <a:lvl1pPr marL="0" indent="0" algn="l" defTabSz="2675223" rtl="0" eaLnBrk="1" latinLnBrk="0" hangingPunct="1">
              <a:spcBef>
                <a:spcPct val="20000"/>
              </a:spcBef>
              <a:buFont typeface="Arial" pitchFamily="34" charset="0"/>
              <a:buNone/>
              <a:defRPr sz="1707" b="1" u="none" kern="1200" baseline="0">
                <a:solidFill>
                  <a:schemeClr val="bg1"/>
                </a:solidFill>
                <a:latin typeface="Helvetica" pitchFamily="2" charset="0"/>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3600" dirty="0"/>
              <a:t>Goals and Deliverables</a:t>
            </a:r>
          </a:p>
        </p:txBody>
      </p:sp>
      <p:sp>
        <p:nvSpPr>
          <p:cNvPr id="12" name="Text Placeholder 87">
            <a:extLst>
              <a:ext uri="{FF2B5EF4-FFF2-40B4-BE49-F238E27FC236}">
                <a16:creationId xmlns:a16="http://schemas.microsoft.com/office/drawing/2014/main" id="{B3086EA8-EFB6-6F92-24E5-6A92FB9B50FB}"/>
              </a:ext>
            </a:extLst>
          </p:cNvPr>
          <p:cNvSpPr txBox="1">
            <a:spLocks/>
          </p:cNvSpPr>
          <p:nvPr/>
        </p:nvSpPr>
        <p:spPr>
          <a:xfrm>
            <a:off x="21826983" y="6100719"/>
            <a:ext cx="4311840" cy="779825"/>
          </a:xfrm>
          <a:prstGeom prst="rect">
            <a:avLst/>
          </a:prstGeom>
        </p:spPr>
        <p:txBody>
          <a:bodyPr wrap="square" lIns="228589" tIns="228589" rIns="228589" bIns="228589" anchor="t" anchorCtr="0">
            <a:noAutofit/>
          </a:bodyPr>
          <a:lstStyle>
            <a:lvl1pPr marL="0" indent="0" algn="l" defTabSz="2675223" rtl="0" eaLnBrk="1" latinLnBrk="0" hangingPunct="1">
              <a:spcBef>
                <a:spcPct val="20000"/>
              </a:spcBef>
              <a:buFont typeface="Arial" pitchFamily="34" charset="0"/>
              <a:buNone/>
              <a:defRPr sz="1707" kern="1200">
                <a:solidFill>
                  <a:schemeClr val="tx2"/>
                </a:solidFill>
                <a:latin typeface="Helvetica" pitchFamily="2" charset="0"/>
                <a:ea typeface="+mn-ea"/>
                <a:cs typeface="Times New Roman" pitchFamily="18" charset="0"/>
              </a:defRPr>
            </a:lvl1pPr>
            <a:lvl2pPr marL="1584930"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2pPr>
            <a:lvl3pPr marL="2194519"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3pPr>
            <a:lvl4pPr marL="2865067" indent="-67054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4pPr>
            <a:lvl5pPr marL="3352737" indent="-487671"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800" dirty="0">
                <a:solidFill>
                  <a:schemeClr val="tx1"/>
                </a:solidFill>
              </a:rPr>
              <a:t>Most Participation</a:t>
            </a:r>
          </a:p>
        </p:txBody>
      </p:sp>
      <p:sp>
        <p:nvSpPr>
          <p:cNvPr id="13" name="Text Placeholder 86">
            <a:extLst>
              <a:ext uri="{FF2B5EF4-FFF2-40B4-BE49-F238E27FC236}">
                <a16:creationId xmlns:a16="http://schemas.microsoft.com/office/drawing/2014/main" id="{013E9FD8-C9DD-0381-0E8B-36147ADFB58C}"/>
              </a:ext>
            </a:extLst>
          </p:cNvPr>
          <p:cNvSpPr txBox="1">
            <a:spLocks/>
          </p:cNvSpPr>
          <p:nvPr/>
        </p:nvSpPr>
        <p:spPr>
          <a:xfrm>
            <a:off x="7635619" y="8968783"/>
            <a:ext cx="14078695" cy="1064883"/>
          </a:xfrm>
          <a:prstGeom prst="rect">
            <a:avLst/>
          </a:prstGeom>
          <a:solidFill>
            <a:schemeClr val="accent6"/>
          </a:solidFill>
          <a:ln>
            <a:noFill/>
          </a:ln>
        </p:spPr>
        <p:txBody>
          <a:bodyPr wrap="square" lIns="91436" tIns="91436" rIns="91436" bIns="91436" anchor="ctr" anchorCtr="0">
            <a:noAutofit/>
          </a:bodyPr>
          <a:lstStyle>
            <a:lvl1pPr marL="0" indent="0" algn="l" defTabSz="2675223" rtl="0" eaLnBrk="1" latinLnBrk="0" hangingPunct="1">
              <a:spcBef>
                <a:spcPct val="20000"/>
              </a:spcBef>
              <a:buFont typeface="Arial" pitchFamily="34" charset="0"/>
              <a:buNone/>
              <a:defRPr sz="1707" b="1" u="none" kern="1200" baseline="0">
                <a:solidFill>
                  <a:schemeClr val="bg1"/>
                </a:solidFill>
                <a:latin typeface="Helvetica" pitchFamily="2" charset="0"/>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3600" dirty="0"/>
              <a:t>Analysis of Various Student Groups and Conclusions</a:t>
            </a:r>
          </a:p>
        </p:txBody>
      </p:sp>
      <p:sp>
        <p:nvSpPr>
          <p:cNvPr id="14" name="Text Placeholder 87">
            <a:extLst>
              <a:ext uri="{FF2B5EF4-FFF2-40B4-BE49-F238E27FC236}">
                <a16:creationId xmlns:a16="http://schemas.microsoft.com/office/drawing/2014/main" id="{7318D49E-B521-4DC3-A9F4-79B698566CDC}"/>
              </a:ext>
            </a:extLst>
          </p:cNvPr>
          <p:cNvSpPr txBox="1">
            <a:spLocks/>
          </p:cNvSpPr>
          <p:nvPr/>
        </p:nvSpPr>
        <p:spPr>
          <a:xfrm>
            <a:off x="5426042" y="13480155"/>
            <a:ext cx="4507772" cy="3370595"/>
          </a:xfrm>
          <a:prstGeom prst="rect">
            <a:avLst/>
          </a:prstGeom>
        </p:spPr>
        <p:txBody>
          <a:bodyPr wrap="square" lIns="228589" tIns="228589" rIns="228589" bIns="228589" anchor="t" anchorCtr="0">
            <a:noAutofit/>
          </a:bodyPr>
          <a:lstStyle>
            <a:lvl1pPr marL="0" indent="0" algn="l" defTabSz="2675223" rtl="0" eaLnBrk="1" latinLnBrk="0" hangingPunct="1">
              <a:spcBef>
                <a:spcPct val="20000"/>
              </a:spcBef>
              <a:buFont typeface="Arial" pitchFamily="34" charset="0"/>
              <a:buNone/>
              <a:defRPr sz="1707" kern="1200">
                <a:solidFill>
                  <a:schemeClr val="tx2"/>
                </a:solidFill>
                <a:latin typeface="Helvetica" pitchFamily="2" charset="0"/>
                <a:ea typeface="+mn-ea"/>
                <a:cs typeface="Times New Roman" pitchFamily="18" charset="0"/>
              </a:defRPr>
            </a:lvl1pPr>
            <a:lvl2pPr marL="1584930"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2pPr>
            <a:lvl3pPr marL="2194519"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3pPr>
            <a:lvl4pPr marL="2865067" indent="-67054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4pPr>
            <a:lvl5pPr marL="3352737" indent="-487671"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endParaRPr lang="en-US" sz="2800" dirty="0">
              <a:solidFill>
                <a:schemeClr val="tx1"/>
              </a:solidFill>
            </a:endParaRPr>
          </a:p>
        </p:txBody>
      </p:sp>
      <p:pic>
        <p:nvPicPr>
          <p:cNvPr id="1026" name="Picture 2">
            <a:extLst>
              <a:ext uri="{FF2B5EF4-FFF2-40B4-BE49-F238E27FC236}">
                <a16:creationId xmlns:a16="http://schemas.microsoft.com/office/drawing/2014/main" id="{417F16EB-D6C6-B809-E695-839C567380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0871" y="10102368"/>
            <a:ext cx="14773856" cy="532307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86">
            <a:extLst>
              <a:ext uri="{FF2B5EF4-FFF2-40B4-BE49-F238E27FC236}">
                <a16:creationId xmlns:a16="http://schemas.microsoft.com/office/drawing/2014/main" id="{9D55CA29-1F00-9E9B-C0AC-F6B8F263B7DA}"/>
              </a:ext>
            </a:extLst>
          </p:cNvPr>
          <p:cNvSpPr txBox="1">
            <a:spLocks/>
          </p:cNvSpPr>
          <p:nvPr/>
        </p:nvSpPr>
        <p:spPr>
          <a:xfrm>
            <a:off x="14984996" y="3110752"/>
            <a:ext cx="6729318" cy="893841"/>
          </a:xfrm>
          <a:prstGeom prst="rect">
            <a:avLst/>
          </a:prstGeom>
          <a:solidFill>
            <a:schemeClr val="accent6"/>
          </a:solidFill>
          <a:ln>
            <a:noFill/>
          </a:ln>
        </p:spPr>
        <p:txBody>
          <a:bodyPr wrap="square" lIns="91436" tIns="91436" rIns="91436" bIns="91436" anchor="ctr" anchorCtr="0">
            <a:noAutofit/>
          </a:bodyPr>
          <a:lstStyle>
            <a:lvl1pPr marL="0" indent="0" algn="l" defTabSz="2675223" rtl="0" eaLnBrk="1" latinLnBrk="0" hangingPunct="1">
              <a:spcBef>
                <a:spcPct val="20000"/>
              </a:spcBef>
              <a:buFont typeface="Arial" pitchFamily="34" charset="0"/>
              <a:buNone/>
              <a:defRPr sz="1707" b="1" u="none" kern="1200" baseline="0">
                <a:solidFill>
                  <a:schemeClr val="bg1"/>
                </a:solidFill>
                <a:latin typeface="Helvetica" pitchFamily="2" charset="0"/>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3600" dirty="0"/>
              <a:t>Extension Project</a:t>
            </a:r>
          </a:p>
        </p:txBody>
      </p:sp>
      <p:sp>
        <p:nvSpPr>
          <p:cNvPr id="9" name="Text Placeholder 87">
            <a:extLst>
              <a:ext uri="{FF2B5EF4-FFF2-40B4-BE49-F238E27FC236}">
                <a16:creationId xmlns:a16="http://schemas.microsoft.com/office/drawing/2014/main" id="{E0D29E04-338C-645A-5C19-196828159968}"/>
              </a:ext>
            </a:extLst>
          </p:cNvPr>
          <p:cNvSpPr txBox="1">
            <a:spLocks/>
          </p:cNvSpPr>
          <p:nvPr/>
        </p:nvSpPr>
        <p:spPr>
          <a:xfrm>
            <a:off x="7546487" y="4074355"/>
            <a:ext cx="6729318" cy="4860077"/>
          </a:xfrm>
          <a:prstGeom prst="rect">
            <a:avLst/>
          </a:prstGeom>
        </p:spPr>
        <p:txBody>
          <a:bodyPr wrap="square" lIns="228589" tIns="228589" rIns="228589" bIns="228589" anchor="t" anchorCtr="0">
            <a:noAutofit/>
          </a:bodyPr>
          <a:lstStyle>
            <a:lvl1pPr marL="0" indent="0" algn="l" defTabSz="2675223" rtl="0" eaLnBrk="1" latinLnBrk="0" hangingPunct="1">
              <a:spcBef>
                <a:spcPct val="20000"/>
              </a:spcBef>
              <a:buFont typeface="Arial" pitchFamily="34" charset="0"/>
              <a:buNone/>
              <a:defRPr sz="1707" kern="1200">
                <a:solidFill>
                  <a:schemeClr val="tx2"/>
                </a:solidFill>
                <a:latin typeface="Helvetica" pitchFamily="2" charset="0"/>
                <a:ea typeface="+mn-ea"/>
                <a:cs typeface="Times New Roman" pitchFamily="18" charset="0"/>
              </a:defRPr>
            </a:lvl1pPr>
            <a:lvl2pPr marL="1584930"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2pPr>
            <a:lvl3pPr marL="2194519"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3pPr>
            <a:lvl4pPr marL="2865067" indent="-67054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4pPr>
            <a:lvl5pPr marL="3352737" indent="-487671"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marL="514350" indent="-514350">
              <a:buAutoNum type="arabicPeriod"/>
            </a:pPr>
            <a:r>
              <a:rPr lang="en-US" sz="2800" dirty="0">
                <a:solidFill>
                  <a:schemeClr val="tx1"/>
                </a:solidFill>
              </a:rPr>
              <a:t>What are the student groups that need the most assistance? </a:t>
            </a:r>
          </a:p>
          <a:p>
            <a:pPr marL="514350" indent="-514350">
              <a:buAutoNum type="arabicPeriod"/>
            </a:pPr>
            <a:r>
              <a:rPr lang="en-US" sz="2800" dirty="0">
                <a:solidFill>
                  <a:schemeClr val="tx1"/>
                </a:solidFill>
              </a:rPr>
              <a:t>Is there a geographic correlation with CS participation/performance?</a:t>
            </a:r>
          </a:p>
          <a:p>
            <a:pPr marL="514350" indent="-514350">
              <a:buAutoNum type="arabicPeriod"/>
            </a:pPr>
            <a:r>
              <a:rPr lang="en-US" sz="2800" dirty="0">
                <a:solidFill>
                  <a:schemeClr val="tx1"/>
                </a:solidFill>
              </a:rPr>
              <a:t>How can we use limited resources to achieve the best educational results?</a:t>
            </a:r>
          </a:p>
          <a:p>
            <a:pPr marL="514350" indent="-514350">
              <a:buAutoNum type="arabicPeriod"/>
            </a:pPr>
            <a:r>
              <a:rPr lang="en-US" sz="2800" dirty="0">
                <a:solidFill>
                  <a:schemeClr val="tx1"/>
                </a:solidFill>
              </a:rPr>
              <a:t>How do we understand demographic disparities across the Commonwealth?</a:t>
            </a:r>
          </a:p>
          <a:p>
            <a:endParaRPr lang="en-US" sz="2800" dirty="0">
              <a:solidFill>
                <a:schemeClr val="tx1"/>
              </a:solidFill>
            </a:endParaRPr>
          </a:p>
        </p:txBody>
      </p:sp>
      <p:sp>
        <p:nvSpPr>
          <p:cNvPr id="15" name="Text Placeholder 86">
            <a:extLst>
              <a:ext uri="{FF2B5EF4-FFF2-40B4-BE49-F238E27FC236}">
                <a16:creationId xmlns:a16="http://schemas.microsoft.com/office/drawing/2014/main" id="{5DCC4383-03CF-9A48-CB0D-76EB8F06AD40}"/>
              </a:ext>
            </a:extLst>
          </p:cNvPr>
          <p:cNvSpPr txBox="1">
            <a:spLocks/>
          </p:cNvSpPr>
          <p:nvPr/>
        </p:nvSpPr>
        <p:spPr>
          <a:xfrm>
            <a:off x="22195229" y="3110752"/>
            <a:ext cx="6729318" cy="893841"/>
          </a:xfrm>
          <a:prstGeom prst="rect">
            <a:avLst/>
          </a:prstGeom>
          <a:solidFill>
            <a:schemeClr val="accent6"/>
          </a:solidFill>
          <a:ln>
            <a:noFill/>
          </a:ln>
        </p:spPr>
        <p:txBody>
          <a:bodyPr wrap="square" lIns="91436" tIns="91436" rIns="91436" bIns="91436" anchor="ctr" anchorCtr="0">
            <a:noAutofit/>
          </a:bodyPr>
          <a:lstStyle>
            <a:lvl1pPr marL="0" indent="0" algn="l" defTabSz="2675223" rtl="0" eaLnBrk="1" latinLnBrk="0" hangingPunct="1">
              <a:spcBef>
                <a:spcPct val="20000"/>
              </a:spcBef>
              <a:buFont typeface="Arial" pitchFamily="34" charset="0"/>
              <a:buNone/>
              <a:defRPr sz="1707" b="1" u="none" kern="1200" baseline="0">
                <a:solidFill>
                  <a:schemeClr val="bg1"/>
                </a:solidFill>
                <a:latin typeface="Helvetica" pitchFamily="2" charset="0"/>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3600" dirty="0"/>
              <a:t>Geographic Analysis</a:t>
            </a:r>
          </a:p>
        </p:txBody>
      </p:sp>
      <p:pic>
        <p:nvPicPr>
          <p:cNvPr id="17" name="Picture 2">
            <a:extLst>
              <a:ext uri="{FF2B5EF4-FFF2-40B4-BE49-F238E27FC236}">
                <a16:creationId xmlns:a16="http://schemas.microsoft.com/office/drawing/2014/main" id="{E41AB494-6A77-DC9A-8F2D-7A7CE95138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95229" y="4126429"/>
            <a:ext cx="3575349" cy="22263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78EEE84-5A9B-0151-0838-453D4D3D96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85451" y="4134443"/>
            <a:ext cx="3575349" cy="22263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2C2576-6160-6C71-126D-0FC66CA5E5C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95229" y="7116430"/>
            <a:ext cx="3575350" cy="2226339"/>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7">
            <a:extLst>
              <a:ext uri="{FF2B5EF4-FFF2-40B4-BE49-F238E27FC236}">
                <a16:creationId xmlns:a16="http://schemas.microsoft.com/office/drawing/2014/main" id="{F6C80398-5B24-81B4-6A2D-213995B54FC7}"/>
              </a:ext>
            </a:extLst>
          </p:cNvPr>
          <p:cNvSpPr txBox="1">
            <a:spLocks/>
          </p:cNvSpPr>
          <p:nvPr/>
        </p:nvSpPr>
        <p:spPr>
          <a:xfrm>
            <a:off x="14957382" y="4134457"/>
            <a:ext cx="6729318" cy="4860077"/>
          </a:xfrm>
          <a:prstGeom prst="rect">
            <a:avLst/>
          </a:prstGeom>
        </p:spPr>
        <p:txBody>
          <a:bodyPr wrap="square" lIns="228589" tIns="228589" rIns="228589" bIns="228589" anchor="t" anchorCtr="0">
            <a:noAutofit/>
          </a:bodyPr>
          <a:lstStyle>
            <a:lvl1pPr marL="0" indent="0" algn="l" defTabSz="2675223" rtl="0" eaLnBrk="1" latinLnBrk="0" hangingPunct="1">
              <a:spcBef>
                <a:spcPct val="20000"/>
              </a:spcBef>
              <a:buFont typeface="Arial" pitchFamily="34" charset="0"/>
              <a:buNone/>
              <a:defRPr sz="1707" kern="1200">
                <a:solidFill>
                  <a:schemeClr val="tx2"/>
                </a:solidFill>
                <a:latin typeface="Helvetica" pitchFamily="2" charset="0"/>
                <a:ea typeface="+mn-ea"/>
                <a:cs typeface="Times New Roman" pitchFamily="18" charset="0"/>
              </a:defRPr>
            </a:lvl1pPr>
            <a:lvl2pPr marL="1584930"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2pPr>
            <a:lvl3pPr marL="2194519"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3pPr>
            <a:lvl4pPr marL="2865067" indent="-67054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4pPr>
            <a:lvl5pPr marL="3352737" indent="-487671"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marL="514350" indent="-514350">
              <a:buAutoNum type="arabicPeriod"/>
            </a:pPr>
            <a:r>
              <a:rPr lang="en-US" sz="2800" dirty="0">
                <a:solidFill>
                  <a:schemeClr val="tx1"/>
                </a:solidFill>
              </a:rPr>
              <a:t>Identify towns that have been emphasizing CS education in recent years</a:t>
            </a:r>
          </a:p>
          <a:p>
            <a:pPr marL="514350" indent="-514350">
              <a:buAutoNum type="arabicPeriod"/>
            </a:pPr>
            <a:r>
              <a:rPr lang="en-US" sz="2800" dirty="0">
                <a:solidFill>
                  <a:schemeClr val="tx1"/>
                </a:solidFill>
              </a:rPr>
              <a:t>Determine towns lacking funding that require increased financial support for education</a:t>
            </a:r>
          </a:p>
          <a:p>
            <a:pPr marL="514350" indent="-514350">
              <a:buAutoNum type="arabicPeriod"/>
            </a:pPr>
            <a:r>
              <a:rPr lang="en-US" sz="2800" dirty="0">
                <a:solidFill>
                  <a:schemeClr val="tx1"/>
                </a:solidFill>
              </a:rPr>
              <a:t>Develop strategies to address disparities in race and gender within education</a:t>
            </a:r>
          </a:p>
        </p:txBody>
      </p:sp>
      <p:sp>
        <p:nvSpPr>
          <p:cNvPr id="19" name="Text Placeholder 87">
            <a:extLst>
              <a:ext uri="{FF2B5EF4-FFF2-40B4-BE49-F238E27FC236}">
                <a16:creationId xmlns:a16="http://schemas.microsoft.com/office/drawing/2014/main" id="{AD9F1CEF-17AF-2387-6D37-1BFC3F560BCE}"/>
              </a:ext>
            </a:extLst>
          </p:cNvPr>
          <p:cNvSpPr txBox="1">
            <a:spLocks/>
          </p:cNvSpPr>
          <p:nvPr/>
        </p:nvSpPr>
        <p:spPr>
          <a:xfrm>
            <a:off x="21826983" y="9198137"/>
            <a:ext cx="4311840" cy="779825"/>
          </a:xfrm>
          <a:prstGeom prst="rect">
            <a:avLst/>
          </a:prstGeom>
        </p:spPr>
        <p:txBody>
          <a:bodyPr wrap="square" lIns="228589" tIns="228589" rIns="228589" bIns="228589" anchor="t" anchorCtr="0">
            <a:noAutofit/>
          </a:bodyPr>
          <a:lstStyle>
            <a:lvl1pPr marL="0" indent="0" algn="l" defTabSz="2675223" rtl="0" eaLnBrk="1" latinLnBrk="0" hangingPunct="1">
              <a:spcBef>
                <a:spcPct val="20000"/>
              </a:spcBef>
              <a:buFont typeface="Arial" pitchFamily="34" charset="0"/>
              <a:buNone/>
              <a:defRPr sz="1707" kern="1200">
                <a:solidFill>
                  <a:schemeClr val="tx2"/>
                </a:solidFill>
                <a:latin typeface="Helvetica" pitchFamily="2" charset="0"/>
                <a:ea typeface="+mn-ea"/>
                <a:cs typeface="Times New Roman" pitchFamily="18" charset="0"/>
              </a:defRPr>
            </a:lvl1pPr>
            <a:lvl2pPr marL="1584930"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2pPr>
            <a:lvl3pPr marL="2194519"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3pPr>
            <a:lvl4pPr marL="2865067" indent="-67054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4pPr>
            <a:lvl5pPr marL="3352737" indent="-487671"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800" dirty="0">
                <a:solidFill>
                  <a:schemeClr val="tx1"/>
                </a:solidFill>
              </a:rPr>
              <a:t>No Participation</a:t>
            </a:r>
          </a:p>
        </p:txBody>
      </p:sp>
      <p:sp>
        <p:nvSpPr>
          <p:cNvPr id="20" name="Text Placeholder 87">
            <a:extLst>
              <a:ext uri="{FF2B5EF4-FFF2-40B4-BE49-F238E27FC236}">
                <a16:creationId xmlns:a16="http://schemas.microsoft.com/office/drawing/2014/main" id="{F5A49409-DC6D-0A8A-F662-DFB00F40202F}"/>
              </a:ext>
            </a:extLst>
          </p:cNvPr>
          <p:cNvSpPr txBox="1">
            <a:spLocks/>
          </p:cNvSpPr>
          <p:nvPr/>
        </p:nvSpPr>
        <p:spPr>
          <a:xfrm>
            <a:off x="25503198" y="6113167"/>
            <a:ext cx="4311840" cy="779825"/>
          </a:xfrm>
          <a:prstGeom prst="rect">
            <a:avLst/>
          </a:prstGeom>
        </p:spPr>
        <p:txBody>
          <a:bodyPr wrap="square" lIns="228589" tIns="228589" rIns="228589" bIns="228589" anchor="t" anchorCtr="0">
            <a:noAutofit/>
          </a:bodyPr>
          <a:lstStyle>
            <a:lvl1pPr marL="0" indent="0" algn="l" defTabSz="2675223" rtl="0" eaLnBrk="1" latinLnBrk="0" hangingPunct="1">
              <a:spcBef>
                <a:spcPct val="20000"/>
              </a:spcBef>
              <a:buFont typeface="Arial" pitchFamily="34" charset="0"/>
              <a:buNone/>
              <a:defRPr sz="1707" kern="1200">
                <a:solidFill>
                  <a:schemeClr val="tx2"/>
                </a:solidFill>
                <a:latin typeface="Helvetica" pitchFamily="2" charset="0"/>
                <a:ea typeface="+mn-ea"/>
                <a:cs typeface="Times New Roman" pitchFamily="18" charset="0"/>
              </a:defRPr>
            </a:lvl1pPr>
            <a:lvl2pPr marL="1584930"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2pPr>
            <a:lvl3pPr marL="2194519"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3pPr>
            <a:lvl4pPr marL="2865067" indent="-67054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4pPr>
            <a:lvl5pPr marL="3352737" indent="-487671"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800" dirty="0">
                <a:solidFill>
                  <a:schemeClr val="tx1"/>
                </a:solidFill>
              </a:rPr>
              <a:t>Least Participation</a:t>
            </a:r>
          </a:p>
        </p:txBody>
      </p:sp>
      <p:sp>
        <p:nvSpPr>
          <p:cNvPr id="21" name="Text Placeholder 87">
            <a:extLst>
              <a:ext uri="{FF2B5EF4-FFF2-40B4-BE49-F238E27FC236}">
                <a16:creationId xmlns:a16="http://schemas.microsoft.com/office/drawing/2014/main" id="{50CCF492-3A7C-9B7E-6575-CDD8144A5BE2}"/>
              </a:ext>
            </a:extLst>
          </p:cNvPr>
          <p:cNvSpPr txBox="1">
            <a:spLocks/>
          </p:cNvSpPr>
          <p:nvPr/>
        </p:nvSpPr>
        <p:spPr>
          <a:xfrm>
            <a:off x="25873219" y="6905440"/>
            <a:ext cx="4311840" cy="4323460"/>
          </a:xfrm>
          <a:prstGeom prst="rect">
            <a:avLst/>
          </a:prstGeom>
        </p:spPr>
        <p:txBody>
          <a:bodyPr wrap="square" lIns="228589" tIns="228589" rIns="228589" bIns="228589" anchor="t" anchorCtr="0">
            <a:noAutofit/>
          </a:bodyPr>
          <a:lstStyle>
            <a:lvl1pPr marL="0" indent="0" algn="l" defTabSz="2675223" rtl="0" eaLnBrk="1" latinLnBrk="0" hangingPunct="1">
              <a:spcBef>
                <a:spcPct val="20000"/>
              </a:spcBef>
              <a:buFont typeface="Arial" pitchFamily="34" charset="0"/>
              <a:buNone/>
              <a:defRPr sz="1707" kern="1200">
                <a:solidFill>
                  <a:schemeClr val="tx2"/>
                </a:solidFill>
                <a:latin typeface="Helvetica" pitchFamily="2" charset="0"/>
                <a:ea typeface="+mn-ea"/>
                <a:cs typeface="Times New Roman" pitchFamily="18" charset="0"/>
              </a:defRPr>
            </a:lvl1pPr>
            <a:lvl2pPr marL="1584930"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2pPr>
            <a:lvl3pPr marL="2194519"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3pPr>
            <a:lvl4pPr marL="2865067" indent="-67054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4pPr>
            <a:lvl5pPr marL="3352737" indent="-487671"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800" u="sng" dirty="0">
                <a:solidFill>
                  <a:schemeClr val="tx1"/>
                </a:solidFill>
              </a:rPr>
              <a:t>Most Participation</a:t>
            </a:r>
          </a:p>
          <a:p>
            <a:r>
              <a:rPr lang="en-US" sz="2800" dirty="0">
                <a:solidFill>
                  <a:schemeClr val="tx1"/>
                </a:solidFill>
              </a:rPr>
              <a:t>15k school size</a:t>
            </a:r>
            <a:r>
              <a:rPr lang="en-US" sz="2800" u="sng" dirty="0">
                <a:solidFill>
                  <a:schemeClr val="tx1"/>
                </a:solidFill>
              </a:rPr>
              <a:t> </a:t>
            </a:r>
          </a:p>
          <a:p>
            <a:r>
              <a:rPr lang="en-US" sz="2800" u="sng" dirty="0">
                <a:solidFill>
                  <a:schemeClr val="tx1"/>
                </a:solidFill>
              </a:rPr>
              <a:t>Least Participation</a:t>
            </a:r>
          </a:p>
          <a:p>
            <a:r>
              <a:rPr lang="en-US" sz="2800" dirty="0">
                <a:solidFill>
                  <a:schemeClr val="tx1"/>
                </a:solidFill>
              </a:rPr>
              <a:t>26k school size</a:t>
            </a:r>
            <a:endParaRPr lang="en-US" sz="2800" u="sng" dirty="0">
              <a:solidFill>
                <a:schemeClr val="tx1"/>
              </a:solidFill>
            </a:endParaRPr>
          </a:p>
          <a:p>
            <a:r>
              <a:rPr lang="en-US" sz="2800" u="sng" dirty="0">
                <a:solidFill>
                  <a:schemeClr val="tx1"/>
                </a:solidFill>
              </a:rPr>
              <a:t>No Participation</a:t>
            </a:r>
          </a:p>
          <a:p>
            <a:r>
              <a:rPr lang="en-US" sz="2800" dirty="0">
                <a:solidFill>
                  <a:schemeClr val="tx1"/>
                </a:solidFill>
              </a:rPr>
              <a:t>4k school size</a:t>
            </a:r>
            <a:r>
              <a:rPr lang="en-US" sz="2800" u="sng" dirty="0">
                <a:solidFill>
                  <a:schemeClr val="tx1"/>
                </a:solidFill>
              </a:rPr>
              <a:t> </a:t>
            </a:r>
          </a:p>
          <a:p>
            <a:endParaRPr lang="en-US" sz="2800" u="sng" dirty="0">
              <a:solidFill>
                <a:schemeClr val="tx1"/>
              </a:solidFill>
            </a:endParaRPr>
          </a:p>
          <a:p>
            <a:endParaRPr lang="en-US" sz="2800" u="sng" dirty="0">
              <a:solidFill>
                <a:schemeClr val="tx1"/>
              </a:solidFill>
            </a:endParaRPr>
          </a:p>
        </p:txBody>
      </p:sp>
      <p:sp>
        <p:nvSpPr>
          <p:cNvPr id="22" name="Text Placeholder 86">
            <a:extLst>
              <a:ext uri="{FF2B5EF4-FFF2-40B4-BE49-F238E27FC236}">
                <a16:creationId xmlns:a16="http://schemas.microsoft.com/office/drawing/2014/main" id="{C940C52A-A479-80D1-13DA-725DB51BC04A}"/>
              </a:ext>
            </a:extLst>
          </p:cNvPr>
          <p:cNvSpPr txBox="1">
            <a:spLocks/>
          </p:cNvSpPr>
          <p:nvPr/>
        </p:nvSpPr>
        <p:spPr>
          <a:xfrm>
            <a:off x="22195229" y="10222613"/>
            <a:ext cx="6729318" cy="893841"/>
          </a:xfrm>
          <a:prstGeom prst="rect">
            <a:avLst/>
          </a:prstGeom>
          <a:solidFill>
            <a:schemeClr val="accent6"/>
          </a:solidFill>
          <a:ln>
            <a:noFill/>
          </a:ln>
        </p:spPr>
        <p:txBody>
          <a:bodyPr wrap="square" lIns="91436" tIns="91436" rIns="91436" bIns="91436" anchor="ctr" anchorCtr="0">
            <a:noAutofit/>
          </a:bodyPr>
          <a:lstStyle>
            <a:lvl1pPr marL="0" indent="0" algn="l" defTabSz="2675223" rtl="0" eaLnBrk="1" latinLnBrk="0" hangingPunct="1">
              <a:spcBef>
                <a:spcPct val="20000"/>
              </a:spcBef>
              <a:buFont typeface="Arial" pitchFamily="34" charset="0"/>
              <a:buNone/>
              <a:defRPr sz="1707" b="1" u="none" kern="1200" baseline="0">
                <a:solidFill>
                  <a:schemeClr val="bg1"/>
                </a:solidFill>
                <a:latin typeface="Helvetica" pitchFamily="2" charset="0"/>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3600" dirty="0"/>
              <a:t>Strategies For Remediation</a:t>
            </a:r>
          </a:p>
        </p:txBody>
      </p:sp>
      <p:sp>
        <p:nvSpPr>
          <p:cNvPr id="26" name="Text Placeholder 87">
            <a:extLst>
              <a:ext uri="{FF2B5EF4-FFF2-40B4-BE49-F238E27FC236}">
                <a16:creationId xmlns:a16="http://schemas.microsoft.com/office/drawing/2014/main" id="{12F0013C-ED23-43CA-81DB-90AE7C9EE888}"/>
              </a:ext>
            </a:extLst>
          </p:cNvPr>
          <p:cNvSpPr txBox="1">
            <a:spLocks/>
          </p:cNvSpPr>
          <p:nvPr/>
        </p:nvSpPr>
        <p:spPr>
          <a:xfrm>
            <a:off x="22195229" y="11228900"/>
            <a:ext cx="6729318" cy="4860077"/>
          </a:xfrm>
          <a:prstGeom prst="rect">
            <a:avLst/>
          </a:prstGeom>
        </p:spPr>
        <p:txBody>
          <a:bodyPr wrap="square" lIns="228589" tIns="228589" rIns="228589" bIns="228589" anchor="t" anchorCtr="0">
            <a:noAutofit/>
          </a:bodyPr>
          <a:lstStyle>
            <a:lvl1pPr marL="0" indent="0" algn="l" defTabSz="2675223" rtl="0" eaLnBrk="1" latinLnBrk="0" hangingPunct="1">
              <a:spcBef>
                <a:spcPct val="20000"/>
              </a:spcBef>
              <a:buFont typeface="Arial" pitchFamily="34" charset="0"/>
              <a:buNone/>
              <a:defRPr sz="1707" kern="1200">
                <a:solidFill>
                  <a:schemeClr val="tx2"/>
                </a:solidFill>
                <a:latin typeface="Helvetica" pitchFamily="2" charset="0"/>
                <a:ea typeface="+mn-ea"/>
                <a:cs typeface="Times New Roman" pitchFamily="18" charset="0"/>
              </a:defRPr>
            </a:lvl1pPr>
            <a:lvl2pPr marL="1584930"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2pPr>
            <a:lvl3pPr marL="2194519" indent="-60958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3pPr>
            <a:lvl4pPr marL="2865067" indent="-670548"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4pPr>
            <a:lvl5pPr marL="3352737" indent="-487671" algn="l" defTabSz="2675223" rtl="0" eaLnBrk="1" latinLnBrk="0" hangingPunct="1">
              <a:spcBef>
                <a:spcPct val="20000"/>
              </a:spcBef>
              <a:buFont typeface="Arial" pitchFamily="34" charset="0"/>
              <a:buChar char="»"/>
              <a:defRPr sz="2667"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marL="457200" indent="-457200">
              <a:buFont typeface="Arial" panose="020B0604020202020204" pitchFamily="34" charset="0"/>
              <a:buChar char="•"/>
            </a:pPr>
            <a:r>
              <a:rPr lang="en-US" sz="2800" b="0" i="0" u="none" strike="noStrike" dirty="0">
                <a:solidFill>
                  <a:schemeClr val="tx1"/>
                </a:solidFill>
                <a:effectLst/>
              </a:rPr>
              <a:t>Studies have also shown that there exists less financial gap in education and schools than decades ago </a:t>
            </a:r>
          </a:p>
          <a:p>
            <a:pPr marL="457200" indent="-457200">
              <a:buFont typeface="Arial" panose="020B0604020202020204" pitchFamily="34" charset="0"/>
              <a:buChar char="•"/>
            </a:pPr>
            <a:r>
              <a:rPr lang="en-US" sz="2800" b="0" i="0" u="none" strike="noStrike" dirty="0">
                <a:solidFill>
                  <a:schemeClr val="tx1"/>
                </a:solidFill>
                <a:effectLst/>
              </a:rPr>
              <a:t>The focus should be on programs that fund on CS initiatives</a:t>
            </a:r>
          </a:p>
          <a:p>
            <a:pPr marL="457200" indent="-457200">
              <a:buFont typeface="Arial" panose="020B0604020202020204" pitchFamily="34" charset="0"/>
              <a:buChar char="•"/>
            </a:pPr>
            <a:r>
              <a:rPr lang="en-US" sz="2800" dirty="0">
                <a:solidFill>
                  <a:schemeClr val="tx1"/>
                </a:solidFill>
              </a:rPr>
              <a:t>Creation of teaching positions</a:t>
            </a:r>
          </a:p>
          <a:p>
            <a:pPr marL="457200" indent="-457200">
              <a:buFont typeface="Arial" panose="020B0604020202020204" pitchFamily="34" charset="0"/>
              <a:buChar char="•"/>
            </a:pPr>
            <a:r>
              <a:rPr lang="en-US" sz="2800" dirty="0">
                <a:solidFill>
                  <a:schemeClr val="tx1"/>
                </a:solidFill>
              </a:rPr>
              <a:t>CS AP/IB test waivers</a:t>
            </a:r>
          </a:p>
          <a:p>
            <a:pPr marL="457200" indent="-457200">
              <a:buFont typeface="Arial" panose="020B0604020202020204" pitchFamily="34" charset="0"/>
              <a:buChar char="•"/>
            </a:pPr>
            <a:r>
              <a:rPr lang="en-US" sz="2800" dirty="0">
                <a:solidFill>
                  <a:schemeClr val="tx1"/>
                </a:solidFill>
              </a:rPr>
              <a:t>Providing computers and necessary tools to eliminate financial barrier</a:t>
            </a:r>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36x6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1994</TotalTime>
  <Words>298</Words>
  <Application>Microsoft Macintosh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Helvetica</vt:lpstr>
      <vt:lpstr>Helvetica Light</vt:lpstr>
      <vt:lpstr>Times New Roman</vt:lpstr>
      <vt:lpstr>Trebuchet MS</vt:lpstr>
      <vt:lpstr>36x60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 </dc:subject>
  <dc:creator>PosterPresentations.com </dc:creator>
  <cp:keywords>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Lin, Kelvin</cp:lastModifiedBy>
  <cp:revision>50</cp:revision>
  <dcterms:created xsi:type="dcterms:W3CDTF">2012-02-06T18:46:22Z</dcterms:created>
  <dcterms:modified xsi:type="dcterms:W3CDTF">2023-12-12T13:15:04Z</dcterms:modified>
  <cp:category>Research poster templates </cp:category>
</cp:coreProperties>
</file>