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038"/>
    <p:restoredTop sz="96197"/>
  </p:normalViewPr>
  <p:slideViewPr>
    <p:cSldViewPr snapToGrid="0">
      <p:cViewPr>
        <p:scale>
          <a:sx n="63" d="100"/>
          <a:sy n="63" d="100"/>
        </p:scale>
        <p:origin x="-1248" y="1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12/14/23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12/14/23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12/14/23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12/14/23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12/14/23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12/14/23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532F-D2E1-B2EC-43A4-8606D57FBC9B}"/>
              </a:ext>
            </a:extLst>
          </p:cNvPr>
          <p:cNvSpPr>
            <a:spLocks noGrp="1"/>
          </p:cNvSpPr>
          <p:nvPr>
            <p:ph type="ctrTitle"/>
          </p:nvPr>
        </p:nvSpPr>
        <p:spPr/>
        <p:txBody>
          <a:bodyPr/>
          <a:lstStyle/>
          <a:p>
            <a:r>
              <a:rPr lang="en-US" dirty="0" err="1"/>
              <a:t>Schalendar</a:t>
            </a:r>
            <a:r>
              <a:rPr lang="en-US" dirty="0"/>
              <a:t> Update 2</a:t>
            </a:r>
          </a:p>
        </p:txBody>
      </p:sp>
      <p:sp>
        <p:nvSpPr>
          <p:cNvPr id="3" name="Subtitle 2">
            <a:extLst>
              <a:ext uri="{FF2B5EF4-FFF2-40B4-BE49-F238E27FC236}">
                <a16:creationId xmlns:a16="http://schemas.microsoft.com/office/drawing/2014/main" id="{EB0D6C61-3128-C97E-BD87-5BE7BE7293E5}"/>
              </a:ext>
            </a:extLst>
          </p:cNvPr>
          <p:cNvSpPr>
            <a:spLocks noGrp="1"/>
          </p:cNvSpPr>
          <p:nvPr>
            <p:ph type="subTitle" idx="1"/>
          </p:nvPr>
        </p:nvSpPr>
        <p:spPr/>
        <p:txBody>
          <a:bodyPr/>
          <a:lstStyle/>
          <a:p>
            <a:r>
              <a:rPr lang="en-US" dirty="0"/>
              <a:t>By Team A2</a:t>
            </a:r>
          </a:p>
        </p:txBody>
      </p:sp>
    </p:spTree>
    <p:extLst>
      <p:ext uri="{BB962C8B-B14F-4D97-AF65-F5344CB8AC3E}">
        <p14:creationId xmlns:p14="http://schemas.microsoft.com/office/powerpoint/2010/main" val="181722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5139-9D1F-6D85-6708-9062D8E9BBDA}"/>
              </a:ext>
            </a:extLst>
          </p:cNvPr>
          <p:cNvSpPr>
            <a:spLocks noGrp="1"/>
          </p:cNvSpPr>
          <p:nvPr>
            <p:ph type="title"/>
          </p:nvPr>
        </p:nvSpPr>
        <p:spPr/>
        <p:txBody>
          <a:bodyPr/>
          <a:lstStyle/>
          <a:p>
            <a:r>
              <a:rPr lang="en-US" dirty="0"/>
              <a:t>Vision/Stories</a:t>
            </a:r>
          </a:p>
        </p:txBody>
      </p:sp>
      <p:sp>
        <p:nvSpPr>
          <p:cNvPr id="3" name="Content Placeholder 2">
            <a:extLst>
              <a:ext uri="{FF2B5EF4-FFF2-40B4-BE49-F238E27FC236}">
                <a16:creationId xmlns:a16="http://schemas.microsoft.com/office/drawing/2014/main" id="{1C7E2C22-42BC-11C5-FD87-00A70DFC18E4}"/>
              </a:ext>
            </a:extLst>
          </p:cNvPr>
          <p:cNvSpPr>
            <a:spLocks noGrp="1"/>
          </p:cNvSpPr>
          <p:nvPr>
            <p:ph idx="1"/>
          </p:nvPr>
        </p:nvSpPr>
        <p:spPr/>
        <p:txBody>
          <a:bodyPr/>
          <a:lstStyle/>
          <a:p>
            <a:r>
              <a:rPr lang="en-US" dirty="0"/>
              <a:t>Our vision has remained the same as before which is to create a comprehensive mobile app that can make scheduling tasks easier</a:t>
            </a:r>
          </a:p>
          <a:p>
            <a:r>
              <a:rPr lang="en-US" dirty="0"/>
              <a:t>The story that has been completed is any user that wishes to  display their schedules and add tasks to their schedules</a:t>
            </a:r>
          </a:p>
          <a:p>
            <a:endParaRPr lang="en-US" dirty="0"/>
          </a:p>
        </p:txBody>
      </p:sp>
    </p:spTree>
    <p:extLst>
      <p:ext uri="{BB962C8B-B14F-4D97-AF65-F5344CB8AC3E}">
        <p14:creationId xmlns:p14="http://schemas.microsoft.com/office/powerpoint/2010/main" val="161665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238F-59CE-3A17-2DD0-401A38ACF796}"/>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29F27695-2727-CE34-3A2D-1AD61932B522}"/>
              </a:ext>
            </a:extLst>
          </p:cNvPr>
          <p:cNvSpPr>
            <a:spLocks noGrp="1"/>
          </p:cNvSpPr>
          <p:nvPr>
            <p:ph sz="half" idx="1"/>
          </p:nvPr>
        </p:nvSpPr>
        <p:spPr/>
        <p:txBody>
          <a:bodyPr/>
          <a:lstStyle/>
          <a:p>
            <a:r>
              <a:rPr lang="en-US" dirty="0"/>
              <a:t>We have implemented a user database that utilizes the Room library to store user data fields</a:t>
            </a:r>
          </a:p>
          <a:p>
            <a:r>
              <a:rPr lang="en-US" dirty="0"/>
              <a:t>We have successfully implemented the </a:t>
            </a:r>
            <a:r>
              <a:rPr lang="en-US" dirty="0" err="1"/>
              <a:t>Openweather</a:t>
            </a:r>
            <a:r>
              <a:rPr lang="en-US" dirty="0"/>
              <a:t> API which gives recommendations to the user based on the temperature conditions</a:t>
            </a:r>
          </a:p>
        </p:txBody>
      </p:sp>
      <p:sp>
        <p:nvSpPr>
          <p:cNvPr id="4" name="Content Placeholder 3">
            <a:extLst>
              <a:ext uri="{FF2B5EF4-FFF2-40B4-BE49-F238E27FC236}">
                <a16:creationId xmlns:a16="http://schemas.microsoft.com/office/drawing/2014/main" id="{06E1E6BF-C246-B2D1-7D25-05EDBE259A3C}"/>
              </a:ext>
            </a:extLst>
          </p:cNvPr>
          <p:cNvSpPr>
            <a:spLocks noGrp="1"/>
          </p:cNvSpPr>
          <p:nvPr>
            <p:ph sz="half" idx="2"/>
          </p:nvPr>
        </p:nvSpPr>
        <p:spPr/>
        <p:txBody>
          <a:bodyPr/>
          <a:lstStyle/>
          <a:p>
            <a:r>
              <a:rPr lang="en-US" dirty="0"/>
              <a:t>Google Maps API is functioning independently</a:t>
            </a:r>
          </a:p>
          <a:p>
            <a:r>
              <a:rPr lang="en-US" dirty="0" err="1"/>
              <a:t>ChatGPT</a:t>
            </a:r>
            <a:r>
              <a:rPr lang="en-US" dirty="0"/>
              <a:t> is functioning independently</a:t>
            </a:r>
          </a:p>
          <a:p>
            <a:r>
              <a:rPr lang="en-US" dirty="0"/>
              <a:t>BU Bus API is in the process of being reverse engineered</a:t>
            </a:r>
          </a:p>
          <a:p>
            <a:r>
              <a:rPr lang="en-US" dirty="0"/>
              <a:t>Push notifications WIP, the tricky part is when to send push notifications</a:t>
            </a:r>
          </a:p>
          <a:p>
            <a:endParaRPr lang="en-US" dirty="0"/>
          </a:p>
          <a:p>
            <a:endParaRPr lang="en-US" dirty="0"/>
          </a:p>
          <a:p>
            <a:endParaRPr lang="en-US" dirty="0"/>
          </a:p>
        </p:txBody>
      </p:sp>
    </p:spTree>
    <p:extLst>
      <p:ext uri="{BB962C8B-B14F-4D97-AF65-F5344CB8AC3E}">
        <p14:creationId xmlns:p14="http://schemas.microsoft.com/office/powerpoint/2010/main" val="10728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9C33-02F8-1D6B-CEF3-A89ADD7FB7E3}"/>
              </a:ext>
            </a:extLst>
          </p:cNvPr>
          <p:cNvSpPr>
            <a:spLocks noGrp="1"/>
          </p:cNvSpPr>
          <p:nvPr>
            <p:ph type="title"/>
          </p:nvPr>
        </p:nvSpPr>
        <p:spPr/>
        <p:txBody>
          <a:bodyPr/>
          <a:lstStyle/>
          <a:p>
            <a:r>
              <a:rPr lang="en-US" dirty="0"/>
              <a:t>Architecture </a:t>
            </a:r>
            <a:br>
              <a:rPr lang="en-US" dirty="0"/>
            </a:br>
            <a:r>
              <a:rPr lang="en-US" dirty="0"/>
              <a:t>Cont.</a:t>
            </a:r>
          </a:p>
        </p:txBody>
      </p:sp>
      <p:sp>
        <p:nvSpPr>
          <p:cNvPr id="3" name="Content Placeholder 2">
            <a:extLst>
              <a:ext uri="{FF2B5EF4-FFF2-40B4-BE49-F238E27FC236}">
                <a16:creationId xmlns:a16="http://schemas.microsoft.com/office/drawing/2014/main" id="{57E0D67F-EEC4-A514-A972-4FF2B84BE7F9}"/>
              </a:ext>
            </a:extLst>
          </p:cNvPr>
          <p:cNvSpPr>
            <a:spLocks noGrp="1"/>
          </p:cNvSpPr>
          <p:nvPr>
            <p:ph sz="half" idx="1"/>
          </p:nvPr>
        </p:nvSpPr>
        <p:spPr/>
        <p:txBody>
          <a:bodyPr/>
          <a:lstStyle/>
          <a:p>
            <a:r>
              <a:rPr lang="en-US" dirty="0"/>
              <a:t>UI/UX has been overhauled</a:t>
            </a:r>
          </a:p>
          <a:p>
            <a:r>
              <a:rPr lang="en-US" dirty="0"/>
              <a:t>Activities have been wired up and menus have been implemented so the general framework has been completed</a:t>
            </a:r>
          </a:p>
          <a:p>
            <a:r>
              <a:rPr lang="en-US" dirty="0"/>
              <a:t>A French and Chinese translation has been added</a:t>
            </a:r>
          </a:p>
          <a:p>
            <a:r>
              <a:rPr lang="en-US" dirty="0"/>
              <a:t>App themes are a WIP</a:t>
            </a:r>
          </a:p>
          <a:p>
            <a:endParaRPr lang="en-US" dirty="0"/>
          </a:p>
          <a:p>
            <a:endParaRPr lang="en-US" dirty="0"/>
          </a:p>
        </p:txBody>
      </p:sp>
      <p:sp>
        <p:nvSpPr>
          <p:cNvPr id="4" name="Content Placeholder 3">
            <a:extLst>
              <a:ext uri="{FF2B5EF4-FFF2-40B4-BE49-F238E27FC236}">
                <a16:creationId xmlns:a16="http://schemas.microsoft.com/office/drawing/2014/main" id="{EF066621-1CEC-9300-EA58-9C68FD4A40F6}"/>
              </a:ext>
            </a:extLst>
          </p:cNvPr>
          <p:cNvSpPr>
            <a:spLocks noGrp="1"/>
          </p:cNvSpPr>
          <p:nvPr>
            <p:ph sz="half" idx="2"/>
          </p:nvPr>
        </p:nvSpPr>
        <p:spPr/>
        <p:txBody>
          <a:bodyPr/>
          <a:lstStyle/>
          <a:p>
            <a:r>
              <a:rPr lang="en-US" dirty="0"/>
              <a:t>User help center has been implemented</a:t>
            </a:r>
          </a:p>
          <a:p>
            <a:r>
              <a:rPr lang="en-US" dirty="0"/>
              <a:t>Settings Has been completed</a:t>
            </a:r>
          </a:p>
          <a:p>
            <a:endParaRPr lang="en-US" dirty="0"/>
          </a:p>
        </p:txBody>
      </p:sp>
    </p:spTree>
    <p:extLst>
      <p:ext uri="{BB962C8B-B14F-4D97-AF65-F5344CB8AC3E}">
        <p14:creationId xmlns:p14="http://schemas.microsoft.com/office/powerpoint/2010/main" val="247474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78F4148-5F09-1368-EB70-494AF1A47515}"/>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900" spc="-100"/>
              <a:t>A Demo</a:t>
            </a:r>
          </a:p>
        </p:txBody>
      </p:sp>
      <p:pic>
        <p:nvPicPr>
          <p:cNvPr id="3" name="Picture 2">
            <a:extLst>
              <a:ext uri="{FF2B5EF4-FFF2-40B4-BE49-F238E27FC236}">
                <a16:creationId xmlns:a16="http://schemas.microsoft.com/office/drawing/2014/main" id="{08086824-C27B-ED14-F824-357EC9431E00}"/>
              </a:ext>
            </a:extLst>
          </p:cNvPr>
          <p:cNvPicPr>
            <a:picLocks noChangeAspect="1"/>
          </p:cNvPicPr>
          <p:nvPr/>
        </p:nvPicPr>
        <p:blipFill>
          <a:blip r:embed="rId2"/>
          <a:stretch>
            <a:fillRect/>
          </a:stretch>
        </p:blipFill>
        <p:spPr>
          <a:xfrm>
            <a:off x="5627052" y="759599"/>
            <a:ext cx="5354447" cy="5330650"/>
          </a:xfrm>
          <a:prstGeom prst="rect">
            <a:avLst/>
          </a:prstGeom>
        </p:spPr>
      </p:pic>
      <p:sp>
        <p:nvSpPr>
          <p:cNvPr id="16" name="Rectangle 15">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5957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A35B-5309-8798-BCE3-D15049BEF1C1}"/>
              </a:ext>
            </a:extLst>
          </p:cNvPr>
          <p:cNvSpPr>
            <a:spLocks noGrp="1"/>
          </p:cNvSpPr>
          <p:nvPr>
            <p:ph type="title"/>
          </p:nvPr>
        </p:nvSpPr>
        <p:spPr/>
        <p:txBody>
          <a:bodyPr/>
          <a:lstStyle/>
          <a:p>
            <a:r>
              <a:rPr lang="en-US" dirty="0"/>
              <a:t>Risks </a:t>
            </a:r>
          </a:p>
        </p:txBody>
      </p:sp>
      <p:sp>
        <p:nvSpPr>
          <p:cNvPr id="3" name="Content Placeholder 2">
            <a:extLst>
              <a:ext uri="{FF2B5EF4-FFF2-40B4-BE49-F238E27FC236}">
                <a16:creationId xmlns:a16="http://schemas.microsoft.com/office/drawing/2014/main" id="{9158A4C0-C860-347F-78D3-8E4F47479228}"/>
              </a:ext>
            </a:extLst>
          </p:cNvPr>
          <p:cNvSpPr>
            <a:spLocks noGrp="1"/>
          </p:cNvSpPr>
          <p:nvPr>
            <p:ph idx="1"/>
          </p:nvPr>
        </p:nvSpPr>
        <p:spPr/>
        <p:txBody>
          <a:bodyPr/>
          <a:lstStyle/>
          <a:p>
            <a:r>
              <a:rPr lang="en-US" dirty="0"/>
              <a:t>A risk that we have is being too ambitious and successfully implementing all the API’s that we have determined should be in the application. All of us have been extremely busy due to other end of semester commitments. </a:t>
            </a:r>
          </a:p>
          <a:p>
            <a:r>
              <a:rPr lang="en-US" dirty="0"/>
              <a:t>Another difficulty has been version issues</a:t>
            </a:r>
          </a:p>
          <a:p>
            <a:r>
              <a:rPr lang="en-US" dirty="0"/>
              <a:t>API’s not working as well as expected </a:t>
            </a:r>
            <a:r>
              <a:rPr lang="en-US" dirty="0" err="1"/>
              <a:t>i.e</a:t>
            </a:r>
            <a:r>
              <a:rPr lang="en-US" dirty="0"/>
              <a:t> </a:t>
            </a:r>
            <a:r>
              <a:rPr lang="en-US" dirty="0" err="1"/>
              <a:t>ChatGPT</a:t>
            </a:r>
            <a:endParaRPr lang="en-US" dirty="0"/>
          </a:p>
          <a:p>
            <a:endParaRPr lang="en-US" dirty="0"/>
          </a:p>
        </p:txBody>
      </p:sp>
    </p:spTree>
    <p:extLst>
      <p:ext uri="{BB962C8B-B14F-4D97-AF65-F5344CB8AC3E}">
        <p14:creationId xmlns:p14="http://schemas.microsoft.com/office/powerpoint/2010/main" val="342461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CCDF-0372-8C19-FB8A-4D151E406B07}"/>
              </a:ext>
            </a:extLst>
          </p:cNvPr>
          <p:cNvSpPr>
            <a:spLocks noGrp="1"/>
          </p:cNvSpPr>
          <p:nvPr>
            <p:ph type="title"/>
          </p:nvPr>
        </p:nvSpPr>
        <p:spPr/>
        <p:txBody>
          <a:bodyPr/>
          <a:lstStyle/>
          <a:p>
            <a:r>
              <a:rPr lang="en-US" dirty="0"/>
              <a:t>Plans</a:t>
            </a:r>
          </a:p>
        </p:txBody>
      </p:sp>
      <p:sp>
        <p:nvSpPr>
          <p:cNvPr id="3" name="Content Placeholder 2">
            <a:extLst>
              <a:ext uri="{FF2B5EF4-FFF2-40B4-BE49-F238E27FC236}">
                <a16:creationId xmlns:a16="http://schemas.microsoft.com/office/drawing/2014/main" id="{6541C0FC-D3B2-C977-9ED4-B185C8BE7EF1}"/>
              </a:ext>
            </a:extLst>
          </p:cNvPr>
          <p:cNvSpPr>
            <a:spLocks noGrp="1"/>
          </p:cNvSpPr>
          <p:nvPr>
            <p:ph idx="1"/>
          </p:nvPr>
        </p:nvSpPr>
        <p:spPr/>
        <p:txBody>
          <a:bodyPr/>
          <a:lstStyle/>
          <a:p>
            <a:r>
              <a:rPr lang="en-US" dirty="0"/>
              <a:t>Complete the calendar feature, refine </a:t>
            </a:r>
            <a:r>
              <a:rPr lang="en-US" dirty="0" err="1"/>
              <a:t>ChatGPT</a:t>
            </a:r>
            <a:r>
              <a:rPr lang="en-US" dirty="0"/>
              <a:t>, calendar viewing, sharing of calendar, Google </a:t>
            </a:r>
            <a:r>
              <a:rPr lang="en-US" dirty="0" err="1"/>
              <a:t>Oauth</a:t>
            </a:r>
            <a:r>
              <a:rPr lang="en-US" dirty="0"/>
              <a:t> implementation, View Calendar</a:t>
            </a:r>
          </a:p>
          <a:p>
            <a:r>
              <a:rPr lang="en-US" dirty="0"/>
              <a:t>Share function will use </a:t>
            </a:r>
            <a:r>
              <a:rPr lang="en-US" dirty="0" err="1"/>
              <a:t>ChatGPT</a:t>
            </a:r>
            <a:r>
              <a:rPr lang="en-US" dirty="0"/>
              <a:t> to create a share calendar image</a:t>
            </a:r>
          </a:p>
          <a:p>
            <a:r>
              <a:rPr lang="en-US" dirty="0"/>
              <a:t>Then, users will be able to share this picture with each other</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66259650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62</TotalTime>
  <Words>277</Words>
  <Application>Microsoft Macintosh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 2</vt:lpstr>
      <vt:lpstr>Frame</vt:lpstr>
      <vt:lpstr>Schalendar Update 2</vt:lpstr>
      <vt:lpstr>Vision/Stories</vt:lpstr>
      <vt:lpstr>Architecture</vt:lpstr>
      <vt:lpstr>Architecture  Cont.</vt:lpstr>
      <vt:lpstr>A Demo</vt:lpstr>
      <vt:lpstr>Risks </vt:lpstr>
      <vt:lpstr>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 Kelvin</dc:creator>
  <cp:lastModifiedBy>Lin, Kelvin</cp:lastModifiedBy>
  <cp:revision>3</cp:revision>
  <dcterms:created xsi:type="dcterms:W3CDTF">2023-12-11T15:10:01Z</dcterms:created>
  <dcterms:modified xsi:type="dcterms:W3CDTF">2023-12-14T23:04:01Z</dcterms:modified>
</cp:coreProperties>
</file>