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74" r:id="rId5"/>
    <p:sldId id="277" r:id="rId6"/>
    <p:sldId id="272" r:id="rId7"/>
    <p:sldId id="278" r:id="rId8"/>
    <p:sldId id="276" r:id="rId9"/>
    <p:sldId id="260" r:id="rId10"/>
    <p:sldId id="261" r:id="rId11"/>
    <p:sldId id="275" r:id="rId12"/>
    <p:sldId id="262" r:id="rId13"/>
    <p:sldId id="264" r:id="rId14"/>
    <p:sldId id="265" r:id="rId15"/>
    <p:sldId id="273"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2"/>
    <p:restoredTop sz="95865"/>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4D3FB-96D5-4320-8845-D4DC656F03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4832CB-4B00-4126-8265-86D9F5178F6A}">
      <dgm:prSet/>
      <dgm:spPr/>
      <dgm:t>
        <a:bodyPr/>
        <a:lstStyle/>
        <a:p>
          <a:r>
            <a:rPr lang="en-US" dirty="0"/>
            <a:t>Using</a:t>
          </a:r>
          <a:r>
            <a:rPr lang="zh-CN" altLang="en-US" dirty="0"/>
            <a:t> </a:t>
          </a:r>
          <a:r>
            <a:rPr lang="en-US" altLang="zh-CN" dirty="0"/>
            <a:t>Jetpack Compose and Material3</a:t>
          </a:r>
          <a:endParaRPr lang="en-US" dirty="0"/>
        </a:p>
      </dgm:t>
    </dgm:pt>
    <dgm:pt modelId="{4C9A0C2B-A9F8-4C11-A34F-CE3048142815}" type="parTrans" cxnId="{B92E110D-C55C-405A-B281-78627623B6E4}">
      <dgm:prSet/>
      <dgm:spPr/>
      <dgm:t>
        <a:bodyPr/>
        <a:lstStyle/>
        <a:p>
          <a:endParaRPr lang="en-US"/>
        </a:p>
      </dgm:t>
    </dgm:pt>
    <dgm:pt modelId="{60516440-C5A0-46CC-969C-3B924A444E24}" type="sibTrans" cxnId="{B92E110D-C55C-405A-B281-78627623B6E4}">
      <dgm:prSet/>
      <dgm:spPr/>
      <dgm:t>
        <a:bodyPr/>
        <a:lstStyle/>
        <a:p>
          <a:endParaRPr lang="en-US"/>
        </a:p>
      </dgm:t>
    </dgm:pt>
    <dgm:pt modelId="{28E49BB6-E3B8-49C7-BCCA-D0DC42EE8E73}">
      <dgm:prSet/>
      <dgm:spPr/>
      <dgm:t>
        <a:bodyPr/>
        <a:lstStyle/>
        <a:p>
          <a:r>
            <a:rPr lang="en-US" altLang="zh-CN" dirty="0"/>
            <a:t>Changing weather button icon </a:t>
          </a:r>
          <a:endParaRPr lang="en-US" dirty="0"/>
        </a:p>
      </dgm:t>
    </dgm:pt>
    <dgm:pt modelId="{1D51E6E1-1F2E-42FC-97DF-64B660DC6493}" type="parTrans" cxnId="{055496AD-FE37-40DB-A7D5-51D0A3F04D5E}">
      <dgm:prSet/>
      <dgm:spPr/>
      <dgm:t>
        <a:bodyPr/>
        <a:lstStyle/>
        <a:p>
          <a:endParaRPr lang="en-US"/>
        </a:p>
      </dgm:t>
    </dgm:pt>
    <dgm:pt modelId="{748DDDB7-25C6-4391-B4BE-BD8D032D4C14}" type="sibTrans" cxnId="{055496AD-FE37-40DB-A7D5-51D0A3F04D5E}">
      <dgm:prSet/>
      <dgm:spPr/>
      <dgm:t>
        <a:bodyPr/>
        <a:lstStyle/>
        <a:p>
          <a:endParaRPr lang="en-US"/>
        </a:p>
      </dgm:t>
    </dgm:pt>
    <dgm:pt modelId="{2F8A82A7-0E58-46DF-9F72-24959A9BC2F6}">
      <dgm:prSet/>
      <dgm:spPr/>
      <dgm:t>
        <a:bodyPr/>
        <a:lstStyle/>
        <a:p>
          <a:r>
            <a:rPr lang="en-US" dirty="0"/>
            <a:t>Navigation bottom bar to control different page</a:t>
          </a:r>
        </a:p>
      </dgm:t>
    </dgm:pt>
    <dgm:pt modelId="{9F85E846-9E53-4FD3-8A86-A8952F705FA1}" type="parTrans" cxnId="{90F2FC58-89AF-4C43-A3F5-75086D87E275}">
      <dgm:prSet/>
      <dgm:spPr/>
      <dgm:t>
        <a:bodyPr/>
        <a:lstStyle/>
        <a:p>
          <a:endParaRPr lang="en-US"/>
        </a:p>
      </dgm:t>
    </dgm:pt>
    <dgm:pt modelId="{C968B507-5017-4D1D-ACE7-EFED38D71586}" type="sibTrans" cxnId="{90F2FC58-89AF-4C43-A3F5-75086D87E275}">
      <dgm:prSet/>
      <dgm:spPr/>
      <dgm:t>
        <a:bodyPr/>
        <a:lstStyle/>
        <a:p>
          <a:endParaRPr lang="en-US"/>
        </a:p>
      </dgm:t>
    </dgm:pt>
    <dgm:pt modelId="{6D553E3F-70E0-4F89-BF47-59D0FA2652F6}">
      <dgm:prSet/>
      <dgm:spPr/>
      <dgm:t>
        <a:bodyPr/>
        <a:lstStyle/>
        <a:p>
          <a:r>
            <a:rPr lang="en-US" dirty="0"/>
            <a:t>Using</a:t>
          </a:r>
          <a:r>
            <a:rPr lang="zh-CN" altLang="en-US" dirty="0"/>
            <a:t> </a:t>
          </a:r>
          <a:r>
            <a:rPr lang="en-US" altLang="zh-CN" dirty="0" err="1"/>
            <a:t>ViewModel</a:t>
          </a:r>
          <a:r>
            <a:rPr lang="zh-CN" altLang="en-US" dirty="0"/>
            <a:t> </a:t>
          </a:r>
          <a:r>
            <a:rPr lang="en-US" altLang="zh-CN" dirty="0"/>
            <a:t>&amp; </a:t>
          </a:r>
          <a:r>
            <a:rPr lang="en-US" altLang="zh-CN" dirty="0" err="1"/>
            <a:t>FlowData</a:t>
          </a:r>
          <a:endParaRPr lang="en-US" dirty="0"/>
        </a:p>
      </dgm:t>
    </dgm:pt>
    <dgm:pt modelId="{46F37260-7140-447A-8CA3-E46AA37875B5}" type="parTrans" cxnId="{1EB7395D-D18D-4065-B6D7-B4BBF6A0A1C1}">
      <dgm:prSet/>
      <dgm:spPr/>
      <dgm:t>
        <a:bodyPr/>
        <a:lstStyle/>
        <a:p>
          <a:endParaRPr lang="en-US"/>
        </a:p>
      </dgm:t>
    </dgm:pt>
    <dgm:pt modelId="{347AD6FC-CB19-437B-8B46-AA0E90DC3DBD}" type="sibTrans" cxnId="{1EB7395D-D18D-4065-B6D7-B4BBF6A0A1C1}">
      <dgm:prSet/>
      <dgm:spPr/>
      <dgm:t>
        <a:bodyPr/>
        <a:lstStyle/>
        <a:p>
          <a:endParaRPr lang="en-US"/>
        </a:p>
      </dgm:t>
    </dgm:pt>
    <dgm:pt modelId="{71E10ECB-1FB7-44EE-B6C7-0E1FB9139F16}">
      <dgm:prSet/>
      <dgm:spPr/>
      <dgm:t>
        <a:bodyPr/>
        <a:lstStyle/>
        <a:p>
          <a:r>
            <a:rPr lang="en-US" b="0" i="0" dirty="0"/>
            <a:t>Switching between apps</a:t>
          </a:r>
          <a:r>
            <a:rPr lang="en-US" baseline="0" dirty="0"/>
            <a:t> </a:t>
          </a:r>
          <a:endParaRPr lang="en-US" dirty="0"/>
        </a:p>
      </dgm:t>
    </dgm:pt>
    <dgm:pt modelId="{11C70BBA-62C5-4E97-B09F-4CE475F924AB}" type="parTrans" cxnId="{9D724152-779A-4BFE-B85B-1CE3B13B88D3}">
      <dgm:prSet/>
      <dgm:spPr/>
      <dgm:t>
        <a:bodyPr/>
        <a:lstStyle/>
        <a:p>
          <a:endParaRPr lang="en-US"/>
        </a:p>
      </dgm:t>
    </dgm:pt>
    <dgm:pt modelId="{1A4ADD71-F941-43B3-B588-6B8F165BBF0C}" type="sibTrans" cxnId="{9D724152-779A-4BFE-B85B-1CE3B13B88D3}">
      <dgm:prSet/>
      <dgm:spPr/>
      <dgm:t>
        <a:bodyPr/>
        <a:lstStyle/>
        <a:p>
          <a:endParaRPr lang="en-US"/>
        </a:p>
      </dgm:t>
    </dgm:pt>
    <dgm:pt modelId="{1A92EF6C-6E20-9E40-8291-2F946B94FBEE}" type="pres">
      <dgm:prSet presAssocID="{39A4D3FB-96D5-4320-8845-D4DC656F031B}" presName="linear" presStyleCnt="0">
        <dgm:presLayoutVars>
          <dgm:animLvl val="lvl"/>
          <dgm:resizeHandles val="exact"/>
        </dgm:presLayoutVars>
      </dgm:prSet>
      <dgm:spPr/>
    </dgm:pt>
    <dgm:pt modelId="{B5356816-77E3-CD48-8373-BCB6267CBA24}" type="pres">
      <dgm:prSet presAssocID="{6C4832CB-4B00-4126-8265-86D9F5178F6A}" presName="parentText" presStyleLbl="node1" presStyleIdx="0" presStyleCnt="5">
        <dgm:presLayoutVars>
          <dgm:chMax val="0"/>
          <dgm:bulletEnabled val="1"/>
        </dgm:presLayoutVars>
      </dgm:prSet>
      <dgm:spPr/>
    </dgm:pt>
    <dgm:pt modelId="{43B10544-D14C-654C-B131-9998CDDE2809}" type="pres">
      <dgm:prSet presAssocID="{60516440-C5A0-46CC-969C-3B924A444E24}" presName="spacer" presStyleCnt="0"/>
      <dgm:spPr/>
    </dgm:pt>
    <dgm:pt modelId="{30E0A0FD-73F2-7343-B6F3-D7D922D1B1E8}" type="pres">
      <dgm:prSet presAssocID="{28E49BB6-E3B8-49C7-BCCA-D0DC42EE8E73}" presName="parentText" presStyleLbl="node1" presStyleIdx="1" presStyleCnt="5">
        <dgm:presLayoutVars>
          <dgm:chMax val="0"/>
          <dgm:bulletEnabled val="1"/>
        </dgm:presLayoutVars>
      </dgm:prSet>
      <dgm:spPr/>
    </dgm:pt>
    <dgm:pt modelId="{AC469ED6-F387-CC42-AA86-004F9B8DE2AE}" type="pres">
      <dgm:prSet presAssocID="{748DDDB7-25C6-4391-B4BE-BD8D032D4C14}" presName="spacer" presStyleCnt="0"/>
      <dgm:spPr/>
    </dgm:pt>
    <dgm:pt modelId="{EA8A7F05-B156-534C-93D2-B3DCC9A2C295}" type="pres">
      <dgm:prSet presAssocID="{2F8A82A7-0E58-46DF-9F72-24959A9BC2F6}" presName="parentText" presStyleLbl="node1" presStyleIdx="2" presStyleCnt="5">
        <dgm:presLayoutVars>
          <dgm:chMax val="0"/>
          <dgm:bulletEnabled val="1"/>
        </dgm:presLayoutVars>
      </dgm:prSet>
      <dgm:spPr/>
    </dgm:pt>
    <dgm:pt modelId="{5A435FCD-E82F-4E4D-8373-34C15E882F58}" type="pres">
      <dgm:prSet presAssocID="{C968B507-5017-4D1D-ACE7-EFED38D71586}" presName="spacer" presStyleCnt="0"/>
      <dgm:spPr/>
    </dgm:pt>
    <dgm:pt modelId="{55146C98-0F03-194B-B90E-30214D267FF4}" type="pres">
      <dgm:prSet presAssocID="{6D553E3F-70E0-4F89-BF47-59D0FA2652F6}" presName="parentText" presStyleLbl="node1" presStyleIdx="3" presStyleCnt="5">
        <dgm:presLayoutVars>
          <dgm:chMax val="0"/>
          <dgm:bulletEnabled val="1"/>
        </dgm:presLayoutVars>
      </dgm:prSet>
      <dgm:spPr/>
    </dgm:pt>
    <dgm:pt modelId="{4D9160A2-4CD1-7042-9B99-21BFB5DF7CD4}" type="pres">
      <dgm:prSet presAssocID="{347AD6FC-CB19-437B-8B46-AA0E90DC3DBD}" presName="spacer" presStyleCnt="0"/>
      <dgm:spPr/>
    </dgm:pt>
    <dgm:pt modelId="{10BA74C6-7CB7-3347-8B1E-8B324BC310B7}" type="pres">
      <dgm:prSet presAssocID="{71E10ECB-1FB7-44EE-B6C7-0E1FB9139F16}" presName="parentText" presStyleLbl="node1" presStyleIdx="4" presStyleCnt="5" custLinFactNeighborX="-5877" custLinFactNeighborY="15119">
        <dgm:presLayoutVars>
          <dgm:chMax val="0"/>
          <dgm:bulletEnabled val="1"/>
        </dgm:presLayoutVars>
      </dgm:prSet>
      <dgm:spPr/>
    </dgm:pt>
  </dgm:ptLst>
  <dgm:cxnLst>
    <dgm:cxn modelId="{B92E110D-C55C-405A-B281-78627623B6E4}" srcId="{39A4D3FB-96D5-4320-8845-D4DC656F031B}" destId="{6C4832CB-4B00-4126-8265-86D9F5178F6A}" srcOrd="0" destOrd="0" parTransId="{4C9A0C2B-A9F8-4C11-A34F-CE3048142815}" sibTransId="{60516440-C5A0-46CC-969C-3B924A444E24}"/>
    <dgm:cxn modelId="{82F33D4A-569C-EE47-B68B-ED45F7EE280C}" type="presOf" srcId="{39A4D3FB-96D5-4320-8845-D4DC656F031B}" destId="{1A92EF6C-6E20-9E40-8291-2F946B94FBEE}" srcOrd="0" destOrd="0" presId="urn:microsoft.com/office/officeart/2005/8/layout/vList2"/>
    <dgm:cxn modelId="{9D724152-779A-4BFE-B85B-1CE3B13B88D3}" srcId="{39A4D3FB-96D5-4320-8845-D4DC656F031B}" destId="{71E10ECB-1FB7-44EE-B6C7-0E1FB9139F16}" srcOrd="4" destOrd="0" parTransId="{11C70BBA-62C5-4E97-B09F-4CE475F924AB}" sibTransId="{1A4ADD71-F941-43B3-B588-6B8F165BBF0C}"/>
    <dgm:cxn modelId="{90F2FC58-89AF-4C43-A3F5-75086D87E275}" srcId="{39A4D3FB-96D5-4320-8845-D4DC656F031B}" destId="{2F8A82A7-0E58-46DF-9F72-24959A9BC2F6}" srcOrd="2" destOrd="0" parTransId="{9F85E846-9E53-4FD3-8A86-A8952F705FA1}" sibTransId="{C968B507-5017-4D1D-ACE7-EFED38D71586}"/>
    <dgm:cxn modelId="{1EB7395D-D18D-4065-B6D7-B4BBF6A0A1C1}" srcId="{39A4D3FB-96D5-4320-8845-D4DC656F031B}" destId="{6D553E3F-70E0-4F89-BF47-59D0FA2652F6}" srcOrd="3" destOrd="0" parTransId="{46F37260-7140-447A-8CA3-E46AA37875B5}" sibTransId="{347AD6FC-CB19-437B-8B46-AA0E90DC3DBD}"/>
    <dgm:cxn modelId="{9196A186-241B-9842-A8F1-5C524C7BBEDC}" type="presOf" srcId="{2F8A82A7-0E58-46DF-9F72-24959A9BC2F6}" destId="{EA8A7F05-B156-534C-93D2-B3DCC9A2C295}" srcOrd="0" destOrd="0" presId="urn:microsoft.com/office/officeart/2005/8/layout/vList2"/>
    <dgm:cxn modelId="{3D8C8F87-D07B-9240-821E-F4E6FEF92896}" type="presOf" srcId="{6D553E3F-70E0-4F89-BF47-59D0FA2652F6}" destId="{55146C98-0F03-194B-B90E-30214D267FF4}" srcOrd="0" destOrd="0" presId="urn:microsoft.com/office/officeart/2005/8/layout/vList2"/>
    <dgm:cxn modelId="{055496AD-FE37-40DB-A7D5-51D0A3F04D5E}" srcId="{39A4D3FB-96D5-4320-8845-D4DC656F031B}" destId="{28E49BB6-E3B8-49C7-BCCA-D0DC42EE8E73}" srcOrd="1" destOrd="0" parTransId="{1D51E6E1-1F2E-42FC-97DF-64B660DC6493}" sibTransId="{748DDDB7-25C6-4391-B4BE-BD8D032D4C14}"/>
    <dgm:cxn modelId="{E2A78FBC-F4D9-674D-BF8D-CF9997D356BD}" type="presOf" srcId="{6C4832CB-4B00-4126-8265-86D9F5178F6A}" destId="{B5356816-77E3-CD48-8373-BCB6267CBA24}" srcOrd="0" destOrd="0" presId="urn:microsoft.com/office/officeart/2005/8/layout/vList2"/>
    <dgm:cxn modelId="{F62586BE-D7CD-BF4B-9E25-3AE84008A097}" type="presOf" srcId="{71E10ECB-1FB7-44EE-B6C7-0E1FB9139F16}" destId="{10BA74C6-7CB7-3347-8B1E-8B324BC310B7}" srcOrd="0" destOrd="0" presId="urn:microsoft.com/office/officeart/2005/8/layout/vList2"/>
    <dgm:cxn modelId="{DF1931F3-8E1F-5D4A-9FF0-16C0D2D7197E}" type="presOf" srcId="{28E49BB6-E3B8-49C7-BCCA-D0DC42EE8E73}" destId="{30E0A0FD-73F2-7343-B6F3-D7D922D1B1E8}" srcOrd="0" destOrd="0" presId="urn:microsoft.com/office/officeart/2005/8/layout/vList2"/>
    <dgm:cxn modelId="{7F9B2507-4322-D247-88D6-D0E3D2E80122}" type="presParOf" srcId="{1A92EF6C-6E20-9E40-8291-2F946B94FBEE}" destId="{B5356816-77E3-CD48-8373-BCB6267CBA24}" srcOrd="0" destOrd="0" presId="urn:microsoft.com/office/officeart/2005/8/layout/vList2"/>
    <dgm:cxn modelId="{00EA7A62-52D8-C240-8DA4-2BE34EBB3682}" type="presParOf" srcId="{1A92EF6C-6E20-9E40-8291-2F946B94FBEE}" destId="{43B10544-D14C-654C-B131-9998CDDE2809}" srcOrd="1" destOrd="0" presId="urn:microsoft.com/office/officeart/2005/8/layout/vList2"/>
    <dgm:cxn modelId="{14BA4BAF-0DAC-8143-A9CD-2F94E6FF924F}" type="presParOf" srcId="{1A92EF6C-6E20-9E40-8291-2F946B94FBEE}" destId="{30E0A0FD-73F2-7343-B6F3-D7D922D1B1E8}" srcOrd="2" destOrd="0" presId="urn:microsoft.com/office/officeart/2005/8/layout/vList2"/>
    <dgm:cxn modelId="{9EC6B6B3-8688-874F-B18A-D9BEAA9A72E5}" type="presParOf" srcId="{1A92EF6C-6E20-9E40-8291-2F946B94FBEE}" destId="{AC469ED6-F387-CC42-AA86-004F9B8DE2AE}" srcOrd="3" destOrd="0" presId="urn:microsoft.com/office/officeart/2005/8/layout/vList2"/>
    <dgm:cxn modelId="{0FCA2E86-C9EF-5F4A-9849-5D7080A229C2}" type="presParOf" srcId="{1A92EF6C-6E20-9E40-8291-2F946B94FBEE}" destId="{EA8A7F05-B156-534C-93D2-B3DCC9A2C295}" srcOrd="4" destOrd="0" presId="urn:microsoft.com/office/officeart/2005/8/layout/vList2"/>
    <dgm:cxn modelId="{0B7EFFAC-8E32-0944-9456-D6C8472BB96C}" type="presParOf" srcId="{1A92EF6C-6E20-9E40-8291-2F946B94FBEE}" destId="{5A435FCD-E82F-4E4D-8373-34C15E882F58}" srcOrd="5" destOrd="0" presId="urn:microsoft.com/office/officeart/2005/8/layout/vList2"/>
    <dgm:cxn modelId="{BA344570-3FDA-D547-9483-6116AF994121}" type="presParOf" srcId="{1A92EF6C-6E20-9E40-8291-2F946B94FBEE}" destId="{55146C98-0F03-194B-B90E-30214D267FF4}" srcOrd="6" destOrd="0" presId="urn:microsoft.com/office/officeart/2005/8/layout/vList2"/>
    <dgm:cxn modelId="{A3E860F3-95D3-394E-8DE2-411BD678425A}" type="presParOf" srcId="{1A92EF6C-6E20-9E40-8291-2F946B94FBEE}" destId="{4D9160A2-4CD1-7042-9B99-21BFB5DF7CD4}" srcOrd="7" destOrd="0" presId="urn:microsoft.com/office/officeart/2005/8/layout/vList2"/>
    <dgm:cxn modelId="{6D0B9938-D321-1345-8FA6-98EB89B615F5}" type="presParOf" srcId="{1A92EF6C-6E20-9E40-8291-2F946B94FBEE}" destId="{10BA74C6-7CB7-3347-8B1E-8B324BC310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4D3FB-96D5-4320-8845-D4DC656F03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4832CB-4B00-4126-8265-86D9F5178F6A}">
      <dgm:prSet/>
      <dgm:spPr/>
      <dgm:t>
        <a:bodyPr/>
        <a:lstStyle/>
        <a:p>
          <a:r>
            <a:rPr lang="en-US"/>
            <a:t>We weren’t satisfied with our UI/UX design using XML</a:t>
          </a:r>
        </a:p>
      </dgm:t>
    </dgm:pt>
    <dgm:pt modelId="{4C9A0C2B-A9F8-4C11-A34F-CE3048142815}" type="parTrans" cxnId="{B92E110D-C55C-405A-B281-78627623B6E4}">
      <dgm:prSet/>
      <dgm:spPr/>
      <dgm:t>
        <a:bodyPr/>
        <a:lstStyle/>
        <a:p>
          <a:endParaRPr lang="en-US"/>
        </a:p>
      </dgm:t>
    </dgm:pt>
    <dgm:pt modelId="{60516440-C5A0-46CC-969C-3B924A444E24}" type="sibTrans" cxnId="{B92E110D-C55C-405A-B281-78627623B6E4}">
      <dgm:prSet/>
      <dgm:spPr/>
      <dgm:t>
        <a:bodyPr/>
        <a:lstStyle/>
        <a:p>
          <a:endParaRPr lang="en-US"/>
        </a:p>
      </dgm:t>
    </dgm:pt>
    <dgm:pt modelId="{28E49BB6-E3B8-49C7-BCCA-D0DC42EE8E73}">
      <dgm:prSet/>
      <dgm:spPr/>
      <dgm:t>
        <a:bodyPr/>
        <a:lstStyle/>
        <a:p>
          <a:r>
            <a:rPr lang="en-US" dirty="0"/>
            <a:t>Database implementation also proved to be very difficult and a lot of our time was devoted towards building that</a:t>
          </a:r>
        </a:p>
      </dgm:t>
    </dgm:pt>
    <dgm:pt modelId="{1D51E6E1-1F2E-42FC-97DF-64B660DC6493}" type="parTrans" cxnId="{055496AD-FE37-40DB-A7D5-51D0A3F04D5E}">
      <dgm:prSet/>
      <dgm:spPr/>
      <dgm:t>
        <a:bodyPr/>
        <a:lstStyle/>
        <a:p>
          <a:endParaRPr lang="en-US"/>
        </a:p>
      </dgm:t>
    </dgm:pt>
    <dgm:pt modelId="{748DDDB7-25C6-4391-B4BE-BD8D032D4C14}" type="sibTrans" cxnId="{055496AD-FE37-40DB-A7D5-51D0A3F04D5E}">
      <dgm:prSet/>
      <dgm:spPr/>
      <dgm:t>
        <a:bodyPr/>
        <a:lstStyle/>
        <a:p>
          <a:endParaRPr lang="en-US"/>
        </a:p>
      </dgm:t>
    </dgm:pt>
    <dgm:pt modelId="{2F8A82A7-0E58-46DF-9F72-24959A9BC2F6}">
      <dgm:prSet/>
      <dgm:spPr/>
      <dgm:t>
        <a:bodyPr/>
        <a:lstStyle/>
        <a:p>
          <a:r>
            <a:rPr lang="en-US" dirty="0"/>
            <a:t>Google </a:t>
          </a:r>
          <a:r>
            <a:rPr lang="en-US" dirty="0" err="1"/>
            <a:t>Oauth</a:t>
          </a:r>
          <a:r>
            <a:rPr lang="en-US" dirty="0"/>
            <a:t> implementation was more difficult than expected; Had to set up on Google Cloud</a:t>
          </a:r>
        </a:p>
      </dgm:t>
    </dgm:pt>
    <dgm:pt modelId="{9F85E846-9E53-4FD3-8A86-A8952F705FA1}" type="parTrans" cxnId="{90F2FC58-89AF-4C43-A3F5-75086D87E275}">
      <dgm:prSet/>
      <dgm:spPr/>
      <dgm:t>
        <a:bodyPr/>
        <a:lstStyle/>
        <a:p>
          <a:endParaRPr lang="en-US"/>
        </a:p>
      </dgm:t>
    </dgm:pt>
    <dgm:pt modelId="{C968B507-5017-4D1D-ACE7-EFED38D71586}" type="sibTrans" cxnId="{90F2FC58-89AF-4C43-A3F5-75086D87E275}">
      <dgm:prSet/>
      <dgm:spPr/>
      <dgm:t>
        <a:bodyPr/>
        <a:lstStyle/>
        <a:p>
          <a:endParaRPr lang="en-US"/>
        </a:p>
      </dgm:t>
    </dgm:pt>
    <dgm:pt modelId="{6D553E3F-70E0-4F89-BF47-59D0FA2652F6}">
      <dgm:prSet/>
      <dgm:spPr/>
      <dgm:t>
        <a:bodyPr/>
        <a:lstStyle/>
        <a:p>
          <a:r>
            <a:rPr lang="en-US" dirty="0"/>
            <a:t>APIs were of various difficulties to implement. Features were often deprecated and there were many version issues. </a:t>
          </a:r>
        </a:p>
      </dgm:t>
    </dgm:pt>
    <dgm:pt modelId="{46F37260-7140-447A-8CA3-E46AA37875B5}" type="parTrans" cxnId="{1EB7395D-D18D-4065-B6D7-B4BBF6A0A1C1}">
      <dgm:prSet/>
      <dgm:spPr/>
      <dgm:t>
        <a:bodyPr/>
        <a:lstStyle/>
        <a:p>
          <a:endParaRPr lang="en-US"/>
        </a:p>
      </dgm:t>
    </dgm:pt>
    <dgm:pt modelId="{347AD6FC-CB19-437B-8B46-AA0E90DC3DBD}" type="sibTrans" cxnId="{1EB7395D-D18D-4065-B6D7-B4BBF6A0A1C1}">
      <dgm:prSet/>
      <dgm:spPr/>
      <dgm:t>
        <a:bodyPr/>
        <a:lstStyle/>
        <a:p>
          <a:endParaRPr lang="en-US"/>
        </a:p>
      </dgm:t>
    </dgm:pt>
    <dgm:pt modelId="{71E10ECB-1FB7-44EE-B6C7-0E1FB9139F16}">
      <dgm:prSet/>
      <dgm:spPr/>
      <dgm:t>
        <a:bodyPr/>
        <a:lstStyle/>
        <a:p>
          <a:r>
            <a:rPr lang="en-US" dirty="0" err="1"/>
            <a:t>ChatGPT</a:t>
          </a:r>
          <a:r>
            <a:rPr lang="en-US" dirty="0"/>
            <a:t> proved to be very unreliable</a:t>
          </a:r>
        </a:p>
      </dgm:t>
    </dgm:pt>
    <dgm:pt modelId="{11C70BBA-62C5-4E97-B09F-4CE475F924AB}" type="parTrans" cxnId="{9D724152-779A-4BFE-B85B-1CE3B13B88D3}">
      <dgm:prSet/>
      <dgm:spPr/>
      <dgm:t>
        <a:bodyPr/>
        <a:lstStyle/>
        <a:p>
          <a:endParaRPr lang="en-US"/>
        </a:p>
      </dgm:t>
    </dgm:pt>
    <dgm:pt modelId="{1A4ADD71-F941-43B3-B588-6B8F165BBF0C}" type="sibTrans" cxnId="{9D724152-779A-4BFE-B85B-1CE3B13B88D3}">
      <dgm:prSet/>
      <dgm:spPr/>
      <dgm:t>
        <a:bodyPr/>
        <a:lstStyle/>
        <a:p>
          <a:endParaRPr lang="en-US"/>
        </a:p>
      </dgm:t>
    </dgm:pt>
    <dgm:pt modelId="{1A92EF6C-6E20-9E40-8291-2F946B94FBEE}" type="pres">
      <dgm:prSet presAssocID="{39A4D3FB-96D5-4320-8845-D4DC656F031B}" presName="linear" presStyleCnt="0">
        <dgm:presLayoutVars>
          <dgm:animLvl val="lvl"/>
          <dgm:resizeHandles val="exact"/>
        </dgm:presLayoutVars>
      </dgm:prSet>
      <dgm:spPr/>
    </dgm:pt>
    <dgm:pt modelId="{B5356816-77E3-CD48-8373-BCB6267CBA24}" type="pres">
      <dgm:prSet presAssocID="{6C4832CB-4B00-4126-8265-86D9F5178F6A}" presName="parentText" presStyleLbl="node1" presStyleIdx="0" presStyleCnt="5">
        <dgm:presLayoutVars>
          <dgm:chMax val="0"/>
          <dgm:bulletEnabled val="1"/>
        </dgm:presLayoutVars>
      </dgm:prSet>
      <dgm:spPr/>
    </dgm:pt>
    <dgm:pt modelId="{43B10544-D14C-654C-B131-9998CDDE2809}" type="pres">
      <dgm:prSet presAssocID="{60516440-C5A0-46CC-969C-3B924A444E24}" presName="spacer" presStyleCnt="0"/>
      <dgm:spPr/>
    </dgm:pt>
    <dgm:pt modelId="{30E0A0FD-73F2-7343-B6F3-D7D922D1B1E8}" type="pres">
      <dgm:prSet presAssocID="{28E49BB6-E3B8-49C7-BCCA-D0DC42EE8E73}" presName="parentText" presStyleLbl="node1" presStyleIdx="1" presStyleCnt="5">
        <dgm:presLayoutVars>
          <dgm:chMax val="0"/>
          <dgm:bulletEnabled val="1"/>
        </dgm:presLayoutVars>
      </dgm:prSet>
      <dgm:spPr/>
    </dgm:pt>
    <dgm:pt modelId="{AC469ED6-F387-CC42-AA86-004F9B8DE2AE}" type="pres">
      <dgm:prSet presAssocID="{748DDDB7-25C6-4391-B4BE-BD8D032D4C14}" presName="spacer" presStyleCnt="0"/>
      <dgm:spPr/>
    </dgm:pt>
    <dgm:pt modelId="{EA8A7F05-B156-534C-93D2-B3DCC9A2C295}" type="pres">
      <dgm:prSet presAssocID="{2F8A82A7-0E58-46DF-9F72-24959A9BC2F6}" presName="parentText" presStyleLbl="node1" presStyleIdx="2" presStyleCnt="5">
        <dgm:presLayoutVars>
          <dgm:chMax val="0"/>
          <dgm:bulletEnabled val="1"/>
        </dgm:presLayoutVars>
      </dgm:prSet>
      <dgm:spPr/>
    </dgm:pt>
    <dgm:pt modelId="{5A435FCD-E82F-4E4D-8373-34C15E882F58}" type="pres">
      <dgm:prSet presAssocID="{C968B507-5017-4D1D-ACE7-EFED38D71586}" presName="spacer" presStyleCnt="0"/>
      <dgm:spPr/>
    </dgm:pt>
    <dgm:pt modelId="{55146C98-0F03-194B-B90E-30214D267FF4}" type="pres">
      <dgm:prSet presAssocID="{6D553E3F-70E0-4F89-BF47-59D0FA2652F6}" presName="parentText" presStyleLbl="node1" presStyleIdx="3" presStyleCnt="5">
        <dgm:presLayoutVars>
          <dgm:chMax val="0"/>
          <dgm:bulletEnabled val="1"/>
        </dgm:presLayoutVars>
      </dgm:prSet>
      <dgm:spPr/>
    </dgm:pt>
    <dgm:pt modelId="{4D9160A2-4CD1-7042-9B99-21BFB5DF7CD4}" type="pres">
      <dgm:prSet presAssocID="{347AD6FC-CB19-437B-8B46-AA0E90DC3DBD}" presName="spacer" presStyleCnt="0"/>
      <dgm:spPr/>
    </dgm:pt>
    <dgm:pt modelId="{10BA74C6-7CB7-3347-8B1E-8B324BC310B7}" type="pres">
      <dgm:prSet presAssocID="{71E10ECB-1FB7-44EE-B6C7-0E1FB9139F16}" presName="parentText" presStyleLbl="node1" presStyleIdx="4" presStyleCnt="5">
        <dgm:presLayoutVars>
          <dgm:chMax val="0"/>
          <dgm:bulletEnabled val="1"/>
        </dgm:presLayoutVars>
      </dgm:prSet>
      <dgm:spPr/>
    </dgm:pt>
  </dgm:ptLst>
  <dgm:cxnLst>
    <dgm:cxn modelId="{B92E110D-C55C-405A-B281-78627623B6E4}" srcId="{39A4D3FB-96D5-4320-8845-D4DC656F031B}" destId="{6C4832CB-4B00-4126-8265-86D9F5178F6A}" srcOrd="0" destOrd="0" parTransId="{4C9A0C2B-A9F8-4C11-A34F-CE3048142815}" sibTransId="{60516440-C5A0-46CC-969C-3B924A444E24}"/>
    <dgm:cxn modelId="{82F33D4A-569C-EE47-B68B-ED45F7EE280C}" type="presOf" srcId="{39A4D3FB-96D5-4320-8845-D4DC656F031B}" destId="{1A92EF6C-6E20-9E40-8291-2F946B94FBEE}" srcOrd="0" destOrd="0" presId="urn:microsoft.com/office/officeart/2005/8/layout/vList2"/>
    <dgm:cxn modelId="{9D724152-779A-4BFE-B85B-1CE3B13B88D3}" srcId="{39A4D3FB-96D5-4320-8845-D4DC656F031B}" destId="{71E10ECB-1FB7-44EE-B6C7-0E1FB9139F16}" srcOrd="4" destOrd="0" parTransId="{11C70BBA-62C5-4E97-B09F-4CE475F924AB}" sibTransId="{1A4ADD71-F941-43B3-B588-6B8F165BBF0C}"/>
    <dgm:cxn modelId="{90F2FC58-89AF-4C43-A3F5-75086D87E275}" srcId="{39A4D3FB-96D5-4320-8845-D4DC656F031B}" destId="{2F8A82A7-0E58-46DF-9F72-24959A9BC2F6}" srcOrd="2" destOrd="0" parTransId="{9F85E846-9E53-4FD3-8A86-A8952F705FA1}" sibTransId="{C968B507-5017-4D1D-ACE7-EFED38D71586}"/>
    <dgm:cxn modelId="{1EB7395D-D18D-4065-B6D7-B4BBF6A0A1C1}" srcId="{39A4D3FB-96D5-4320-8845-D4DC656F031B}" destId="{6D553E3F-70E0-4F89-BF47-59D0FA2652F6}" srcOrd="3" destOrd="0" parTransId="{46F37260-7140-447A-8CA3-E46AA37875B5}" sibTransId="{347AD6FC-CB19-437B-8B46-AA0E90DC3DBD}"/>
    <dgm:cxn modelId="{9196A186-241B-9842-A8F1-5C524C7BBEDC}" type="presOf" srcId="{2F8A82A7-0E58-46DF-9F72-24959A9BC2F6}" destId="{EA8A7F05-B156-534C-93D2-B3DCC9A2C295}" srcOrd="0" destOrd="0" presId="urn:microsoft.com/office/officeart/2005/8/layout/vList2"/>
    <dgm:cxn modelId="{3D8C8F87-D07B-9240-821E-F4E6FEF92896}" type="presOf" srcId="{6D553E3F-70E0-4F89-BF47-59D0FA2652F6}" destId="{55146C98-0F03-194B-B90E-30214D267FF4}" srcOrd="0" destOrd="0" presId="urn:microsoft.com/office/officeart/2005/8/layout/vList2"/>
    <dgm:cxn modelId="{055496AD-FE37-40DB-A7D5-51D0A3F04D5E}" srcId="{39A4D3FB-96D5-4320-8845-D4DC656F031B}" destId="{28E49BB6-E3B8-49C7-BCCA-D0DC42EE8E73}" srcOrd="1" destOrd="0" parTransId="{1D51E6E1-1F2E-42FC-97DF-64B660DC6493}" sibTransId="{748DDDB7-25C6-4391-B4BE-BD8D032D4C14}"/>
    <dgm:cxn modelId="{E2A78FBC-F4D9-674D-BF8D-CF9997D356BD}" type="presOf" srcId="{6C4832CB-4B00-4126-8265-86D9F5178F6A}" destId="{B5356816-77E3-CD48-8373-BCB6267CBA24}" srcOrd="0" destOrd="0" presId="urn:microsoft.com/office/officeart/2005/8/layout/vList2"/>
    <dgm:cxn modelId="{F62586BE-D7CD-BF4B-9E25-3AE84008A097}" type="presOf" srcId="{71E10ECB-1FB7-44EE-B6C7-0E1FB9139F16}" destId="{10BA74C6-7CB7-3347-8B1E-8B324BC310B7}" srcOrd="0" destOrd="0" presId="urn:microsoft.com/office/officeart/2005/8/layout/vList2"/>
    <dgm:cxn modelId="{DF1931F3-8E1F-5D4A-9FF0-16C0D2D7197E}" type="presOf" srcId="{28E49BB6-E3B8-49C7-BCCA-D0DC42EE8E73}" destId="{30E0A0FD-73F2-7343-B6F3-D7D922D1B1E8}" srcOrd="0" destOrd="0" presId="urn:microsoft.com/office/officeart/2005/8/layout/vList2"/>
    <dgm:cxn modelId="{7F9B2507-4322-D247-88D6-D0E3D2E80122}" type="presParOf" srcId="{1A92EF6C-6E20-9E40-8291-2F946B94FBEE}" destId="{B5356816-77E3-CD48-8373-BCB6267CBA24}" srcOrd="0" destOrd="0" presId="urn:microsoft.com/office/officeart/2005/8/layout/vList2"/>
    <dgm:cxn modelId="{00EA7A62-52D8-C240-8DA4-2BE34EBB3682}" type="presParOf" srcId="{1A92EF6C-6E20-9E40-8291-2F946B94FBEE}" destId="{43B10544-D14C-654C-B131-9998CDDE2809}" srcOrd="1" destOrd="0" presId="urn:microsoft.com/office/officeart/2005/8/layout/vList2"/>
    <dgm:cxn modelId="{14BA4BAF-0DAC-8143-A9CD-2F94E6FF924F}" type="presParOf" srcId="{1A92EF6C-6E20-9E40-8291-2F946B94FBEE}" destId="{30E0A0FD-73F2-7343-B6F3-D7D922D1B1E8}" srcOrd="2" destOrd="0" presId="urn:microsoft.com/office/officeart/2005/8/layout/vList2"/>
    <dgm:cxn modelId="{9EC6B6B3-8688-874F-B18A-D9BEAA9A72E5}" type="presParOf" srcId="{1A92EF6C-6E20-9E40-8291-2F946B94FBEE}" destId="{AC469ED6-F387-CC42-AA86-004F9B8DE2AE}" srcOrd="3" destOrd="0" presId="urn:microsoft.com/office/officeart/2005/8/layout/vList2"/>
    <dgm:cxn modelId="{0FCA2E86-C9EF-5F4A-9849-5D7080A229C2}" type="presParOf" srcId="{1A92EF6C-6E20-9E40-8291-2F946B94FBEE}" destId="{EA8A7F05-B156-534C-93D2-B3DCC9A2C295}" srcOrd="4" destOrd="0" presId="urn:microsoft.com/office/officeart/2005/8/layout/vList2"/>
    <dgm:cxn modelId="{0B7EFFAC-8E32-0944-9456-D6C8472BB96C}" type="presParOf" srcId="{1A92EF6C-6E20-9E40-8291-2F946B94FBEE}" destId="{5A435FCD-E82F-4E4D-8373-34C15E882F58}" srcOrd="5" destOrd="0" presId="urn:microsoft.com/office/officeart/2005/8/layout/vList2"/>
    <dgm:cxn modelId="{BA344570-3FDA-D547-9483-6116AF994121}" type="presParOf" srcId="{1A92EF6C-6E20-9E40-8291-2F946B94FBEE}" destId="{55146C98-0F03-194B-B90E-30214D267FF4}" srcOrd="6" destOrd="0" presId="urn:microsoft.com/office/officeart/2005/8/layout/vList2"/>
    <dgm:cxn modelId="{A3E860F3-95D3-394E-8DE2-411BD678425A}" type="presParOf" srcId="{1A92EF6C-6E20-9E40-8291-2F946B94FBEE}" destId="{4D9160A2-4CD1-7042-9B99-21BFB5DF7CD4}" srcOrd="7" destOrd="0" presId="urn:microsoft.com/office/officeart/2005/8/layout/vList2"/>
    <dgm:cxn modelId="{6D0B9938-D321-1345-8FA6-98EB89B615F5}" type="presParOf" srcId="{1A92EF6C-6E20-9E40-8291-2F946B94FBEE}" destId="{10BA74C6-7CB7-3347-8B1E-8B324BC310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4C74C8-E6AE-44BD-BDE8-A98527E426B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67438C9-40B1-44ED-B3D9-8D8B2090DEF4}">
      <dgm:prSet/>
      <dgm:spPr/>
      <dgm:t>
        <a:bodyPr/>
        <a:lstStyle/>
        <a:p>
          <a:pPr>
            <a:lnSpc>
              <a:spcPct val="100000"/>
            </a:lnSpc>
          </a:pPr>
          <a:r>
            <a:rPr lang="en-US"/>
            <a:t>We would have started with using Jetpack Compose instead of spending a few weeks using XML </a:t>
          </a:r>
        </a:p>
      </dgm:t>
    </dgm:pt>
    <dgm:pt modelId="{F28F47B0-5059-4827-9FFE-B235FA1D9B6E}" type="parTrans" cxnId="{81F407C9-6C6C-42F5-B8C7-FC27838B40D4}">
      <dgm:prSet/>
      <dgm:spPr/>
      <dgm:t>
        <a:bodyPr/>
        <a:lstStyle/>
        <a:p>
          <a:endParaRPr lang="en-US"/>
        </a:p>
      </dgm:t>
    </dgm:pt>
    <dgm:pt modelId="{FCF83E0D-22A1-4AA7-993C-06FC06A6A3D8}" type="sibTrans" cxnId="{81F407C9-6C6C-42F5-B8C7-FC27838B40D4}">
      <dgm:prSet/>
      <dgm:spPr/>
      <dgm:t>
        <a:bodyPr/>
        <a:lstStyle/>
        <a:p>
          <a:endParaRPr lang="en-US"/>
        </a:p>
      </dgm:t>
    </dgm:pt>
    <dgm:pt modelId="{DEA6A986-7BF0-4C6B-99A7-859F68519BC6}">
      <dgm:prSet/>
      <dgm:spPr/>
      <dgm:t>
        <a:bodyPr/>
        <a:lstStyle/>
        <a:p>
          <a:pPr>
            <a:lnSpc>
              <a:spcPct val="100000"/>
            </a:lnSpc>
          </a:pPr>
          <a:r>
            <a:rPr lang="en-US"/>
            <a:t>We would have been more realistic about what could be accomplished in a month with our busy schedules. Not to say that we shouldn’t have high standards for ourselves, but to have the opportunity to really hone and refine existing features rather than spreading ourselves thin with many different features</a:t>
          </a:r>
        </a:p>
      </dgm:t>
    </dgm:pt>
    <dgm:pt modelId="{A429159A-D25C-4736-BB73-B85A234F5627}" type="parTrans" cxnId="{5AA7BD54-04C9-42D7-B5E1-152172B0D579}">
      <dgm:prSet/>
      <dgm:spPr/>
      <dgm:t>
        <a:bodyPr/>
        <a:lstStyle/>
        <a:p>
          <a:endParaRPr lang="en-US"/>
        </a:p>
      </dgm:t>
    </dgm:pt>
    <dgm:pt modelId="{3098F23E-5847-49AF-9E7C-38DD4A4D765A}" type="sibTrans" cxnId="{5AA7BD54-04C9-42D7-B5E1-152172B0D579}">
      <dgm:prSet/>
      <dgm:spPr/>
      <dgm:t>
        <a:bodyPr/>
        <a:lstStyle/>
        <a:p>
          <a:endParaRPr lang="en-US"/>
        </a:p>
      </dgm:t>
    </dgm:pt>
    <dgm:pt modelId="{3BE67990-AC10-484A-BD8E-67AE22A873FB}">
      <dgm:prSet/>
      <dgm:spPr/>
      <dgm:t>
        <a:bodyPr/>
        <a:lstStyle/>
        <a:p>
          <a:pPr>
            <a:lnSpc>
              <a:spcPct val="100000"/>
            </a:lnSpc>
          </a:pPr>
          <a:r>
            <a:rPr lang="en-US"/>
            <a:t>We would have used a project management software such as Trello to stay on track</a:t>
          </a:r>
        </a:p>
      </dgm:t>
    </dgm:pt>
    <dgm:pt modelId="{93E3233D-E572-4117-83CC-DD41FC96AA16}" type="parTrans" cxnId="{BA6FC624-FD9C-4F08-A3EF-5B75A1AD7315}">
      <dgm:prSet/>
      <dgm:spPr/>
      <dgm:t>
        <a:bodyPr/>
        <a:lstStyle/>
        <a:p>
          <a:endParaRPr lang="en-US"/>
        </a:p>
      </dgm:t>
    </dgm:pt>
    <dgm:pt modelId="{4659558D-0A24-4C9F-A712-D822C16E2E81}" type="sibTrans" cxnId="{BA6FC624-FD9C-4F08-A3EF-5B75A1AD7315}">
      <dgm:prSet/>
      <dgm:spPr/>
      <dgm:t>
        <a:bodyPr/>
        <a:lstStyle/>
        <a:p>
          <a:endParaRPr lang="en-US"/>
        </a:p>
      </dgm:t>
    </dgm:pt>
    <dgm:pt modelId="{154AFA22-6266-4554-B45B-274FD30D654B}">
      <dgm:prSet/>
      <dgm:spPr/>
      <dgm:t>
        <a:bodyPr/>
        <a:lstStyle/>
        <a:p>
          <a:pPr>
            <a:lnSpc>
              <a:spcPct val="100000"/>
            </a:lnSpc>
          </a:pPr>
          <a:r>
            <a:rPr lang="en-US"/>
            <a:t>We would have a more methodical approach to implementing features</a:t>
          </a:r>
        </a:p>
      </dgm:t>
    </dgm:pt>
    <dgm:pt modelId="{FAD41537-624F-4B9B-B953-8DCCB0D2A89C}" type="parTrans" cxnId="{F4540B98-EBDA-4A0F-94D3-770E61B1FA8E}">
      <dgm:prSet/>
      <dgm:spPr/>
      <dgm:t>
        <a:bodyPr/>
        <a:lstStyle/>
        <a:p>
          <a:endParaRPr lang="en-US"/>
        </a:p>
      </dgm:t>
    </dgm:pt>
    <dgm:pt modelId="{159AEAC6-94C1-4F9E-9A8D-8A683CFA24A6}" type="sibTrans" cxnId="{F4540B98-EBDA-4A0F-94D3-770E61B1FA8E}">
      <dgm:prSet/>
      <dgm:spPr/>
      <dgm:t>
        <a:bodyPr/>
        <a:lstStyle/>
        <a:p>
          <a:endParaRPr lang="en-US"/>
        </a:p>
      </dgm:t>
    </dgm:pt>
    <dgm:pt modelId="{3B70A4CD-CAEB-4D36-AE20-681B66363722}" type="pres">
      <dgm:prSet presAssocID="{674C74C8-E6AE-44BD-BDE8-A98527E426B7}" presName="root" presStyleCnt="0">
        <dgm:presLayoutVars>
          <dgm:dir/>
          <dgm:resizeHandles val="exact"/>
        </dgm:presLayoutVars>
      </dgm:prSet>
      <dgm:spPr/>
    </dgm:pt>
    <dgm:pt modelId="{EA91F27B-F64E-46D1-81AB-C82C36CC9C75}" type="pres">
      <dgm:prSet presAssocID="{D67438C9-40B1-44ED-B3D9-8D8B2090DEF4}" presName="compNode" presStyleCnt="0"/>
      <dgm:spPr/>
    </dgm:pt>
    <dgm:pt modelId="{DA6B2839-8B9A-43F4-B23F-28A1888D6B77}" type="pres">
      <dgm:prSet presAssocID="{D67438C9-40B1-44ED-B3D9-8D8B2090DE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F751DD9-2847-470D-930E-3D9417A94F8F}" type="pres">
      <dgm:prSet presAssocID="{D67438C9-40B1-44ED-B3D9-8D8B2090DEF4}" presName="spaceRect" presStyleCnt="0"/>
      <dgm:spPr/>
    </dgm:pt>
    <dgm:pt modelId="{78A2C39E-BB0C-47F6-8CC3-C7905D2FDF87}" type="pres">
      <dgm:prSet presAssocID="{D67438C9-40B1-44ED-B3D9-8D8B2090DEF4}" presName="textRect" presStyleLbl="revTx" presStyleIdx="0" presStyleCnt="4">
        <dgm:presLayoutVars>
          <dgm:chMax val="1"/>
          <dgm:chPref val="1"/>
        </dgm:presLayoutVars>
      </dgm:prSet>
      <dgm:spPr/>
    </dgm:pt>
    <dgm:pt modelId="{0432EB77-7F22-4730-9D77-4B70DA199A82}" type="pres">
      <dgm:prSet presAssocID="{FCF83E0D-22A1-4AA7-993C-06FC06A6A3D8}" presName="sibTrans" presStyleCnt="0"/>
      <dgm:spPr/>
    </dgm:pt>
    <dgm:pt modelId="{9944E662-2C36-45F1-8E8E-8F8C217760DF}" type="pres">
      <dgm:prSet presAssocID="{DEA6A986-7BF0-4C6B-99A7-859F68519BC6}" presName="compNode" presStyleCnt="0"/>
      <dgm:spPr/>
    </dgm:pt>
    <dgm:pt modelId="{1C584902-8A68-4ECC-B645-77291179DE4E}" type="pres">
      <dgm:prSet presAssocID="{DEA6A986-7BF0-4C6B-99A7-859F68519B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0964940F-0123-4CAF-A88C-86A1D8D9E730}" type="pres">
      <dgm:prSet presAssocID="{DEA6A986-7BF0-4C6B-99A7-859F68519BC6}" presName="spaceRect" presStyleCnt="0"/>
      <dgm:spPr/>
    </dgm:pt>
    <dgm:pt modelId="{BF997727-E122-4D7F-A0A1-AB6B002A9CF1}" type="pres">
      <dgm:prSet presAssocID="{DEA6A986-7BF0-4C6B-99A7-859F68519BC6}" presName="textRect" presStyleLbl="revTx" presStyleIdx="1" presStyleCnt="4">
        <dgm:presLayoutVars>
          <dgm:chMax val="1"/>
          <dgm:chPref val="1"/>
        </dgm:presLayoutVars>
      </dgm:prSet>
      <dgm:spPr/>
    </dgm:pt>
    <dgm:pt modelId="{D3D83471-924D-4726-905C-49854C4B1C2B}" type="pres">
      <dgm:prSet presAssocID="{3098F23E-5847-49AF-9E7C-38DD4A4D765A}" presName="sibTrans" presStyleCnt="0"/>
      <dgm:spPr/>
    </dgm:pt>
    <dgm:pt modelId="{FAAA8C00-32D4-4E29-B0FE-91F742D34248}" type="pres">
      <dgm:prSet presAssocID="{3BE67990-AC10-484A-BD8E-67AE22A873FB}" presName="compNode" presStyleCnt="0"/>
      <dgm:spPr/>
    </dgm:pt>
    <dgm:pt modelId="{B810D3F1-7D4E-42AA-B7B6-8A19638ADF6F}" type="pres">
      <dgm:prSet presAssocID="{3BE67990-AC10-484A-BD8E-67AE22A873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054563DB-D83B-46DA-BC9F-27763E958305}" type="pres">
      <dgm:prSet presAssocID="{3BE67990-AC10-484A-BD8E-67AE22A873FB}" presName="spaceRect" presStyleCnt="0"/>
      <dgm:spPr/>
    </dgm:pt>
    <dgm:pt modelId="{91CF94E7-A59B-4EE0-8EA5-F9C1EA62AB0F}" type="pres">
      <dgm:prSet presAssocID="{3BE67990-AC10-484A-BD8E-67AE22A873FB}" presName="textRect" presStyleLbl="revTx" presStyleIdx="2" presStyleCnt="4">
        <dgm:presLayoutVars>
          <dgm:chMax val="1"/>
          <dgm:chPref val="1"/>
        </dgm:presLayoutVars>
      </dgm:prSet>
      <dgm:spPr/>
    </dgm:pt>
    <dgm:pt modelId="{9493237C-2C0B-4AF8-9C67-5A6AF8D6F995}" type="pres">
      <dgm:prSet presAssocID="{4659558D-0A24-4C9F-A712-D822C16E2E81}" presName="sibTrans" presStyleCnt="0"/>
      <dgm:spPr/>
    </dgm:pt>
    <dgm:pt modelId="{DEC38AEA-9494-4B06-9846-7A1F803EC078}" type="pres">
      <dgm:prSet presAssocID="{154AFA22-6266-4554-B45B-274FD30D654B}" presName="compNode" presStyleCnt="0"/>
      <dgm:spPr/>
    </dgm:pt>
    <dgm:pt modelId="{BF03F43C-362B-4F90-8BE4-474CC234A938}" type="pres">
      <dgm:prSet presAssocID="{154AFA22-6266-4554-B45B-274FD30D65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09BB0D04-B2E4-45F7-84BC-53A32867AFED}" type="pres">
      <dgm:prSet presAssocID="{154AFA22-6266-4554-B45B-274FD30D654B}" presName="spaceRect" presStyleCnt="0"/>
      <dgm:spPr/>
    </dgm:pt>
    <dgm:pt modelId="{3402605E-136B-49AD-9868-0D9FCA253097}" type="pres">
      <dgm:prSet presAssocID="{154AFA22-6266-4554-B45B-274FD30D654B}" presName="textRect" presStyleLbl="revTx" presStyleIdx="3" presStyleCnt="4">
        <dgm:presLayoutVars>
          <dgm:chMax val="1"/>
          <dgm:chPref val="1"/>
        </dgm:presLayoutVars>
      </dgm:prSet>
      <dgm:spPr/>
    </dgm:pt>
  </dgm:ptLst>
  <dgm:cxnLst>
    <dgm:cxn modelId="{12612101-C0A5-48B5-8A9E-ACAB74DACB9F}" type="presOf" srcId="{154AFA22-6266-4554-B45B-274FD30D654B}" destId="{3402605E-136B-49AD-9868-0D9FCA253097}" srcOrd="0" destOrd="0" presId="urn:microsoft.com/office/officeart/2018/2/layout/IconLabelList"/>
    <dgm:cxn modelId="{BA6FC624-FD9C-4F08-A3EF-5B75A1AD7315}" srcId="{674C74C8-E6AE-44BD-BDE8-A98527E426B7}" destId="{3BE67990-AC10-484A-BD8E-67AE22A873FB}" srcOrd="2" destOrd="0" parTransId="{93E3233D-E572-4117-83CC-DD41FC96AA16}" sibTransId="{4659558D-0A24-4C9F-A712-D822C16E2E81}"/>
    <dgm:cxn modelId="{88774634-75A2-4980-8012-E56E83DF27A5}" type="presOf" srcId="{DEA6A986-7BF0-4C6B-99A7-859F68519BC6}" destId="{BF997727-E122-4D7F-A0A1-AB6B002A9CF1}" srcOrd="0" destOrd="0" presId="urn:microsoft.com/office/officeart/2018/2/layout/IconLabelList"/>
    <dgm:cxn modelId="{3A074B34-0B5D-4C4C-AD17-890A42810F2E}" type="presOf" srcId="{D67438C9-40B1-44ED-B3D9-8D8B2090DEF4}" destId="{78A2C39E-BB0C-47F6-8CC3-C7905D2FDF87}" srcOrd="0" destOrd="0" presId="urn:microsoft.com/office/officeart/2018/2/layout/IconLabelList"/>
    <dgm:cxn modelId="{5AA7BD54-04C9-42D7-B5E1-152172B0D579}" srcId="{674C74C8-E6AE-44BD-BDE8-A98527E426B7}" destId="{DEA6A986-7BF0-4C6B-99A7-859F68519BC6}" srcOrd="1" destOrd="0" parTransId="{A429159A-D25C-4736-BB73-B85A234F5627}" sibTransId="{3098F23E-5847-49AF-9E7C-38DD4A4D765A}"/>
    <dgm:cxn modelId="{F4540B98-EBDA-4A0F-94D3-770E61B1FA8E}" srcId="{674C74C8-E6AE-44BD-BDE8-A98527E426B7}" destId="{154AFA22-6266-4554-B45B-274FD30D654B}" srcOrd="3" destOrd="0" parTransId="{FAD41537-624F-4B9B-B953-8DCCB0D2A89C}" sibTransId="{159AEAC6-94C1-4F9E-9A8D-8A683CFA24A6}"/>
    <dgm:cxn modelId="{AC8800BA-87F5-4AB0-9769-E04A379A712A}" type="presOf" srcId="{3BE67990-AC10-484A-BD8E-67AE22A873FB}" destId="{91CF94E7-A59B-4EE0-8EA5-F9C1EA62AB0F}" srcOrd="0" destOrd="0" presId="urn:microsoft.com/office/officeart/2018/2/layout/IconLabelList"/>
    <dgm:cxn modelId="{81F407C9-6C6C-42F5-B8C7-FC27838B40D4}" srcId="{674C74C8-E6AE-44BD-BDE8-A98527E426B7}" destId="{D67438C9-40B1-44ED-B3D9-8D8B2090DEF4}" srcOrd="0" destOrd="0" parTransId="{F28F47B0-5059-4827-9FFE-B235FA1D9B6E}" sibTransId="{FCF83E0D-22A1-4AA7-993C-06FC06A6A3D8}"/>
    <dgm:cxn modelId="{DAC295EF-8F23-4470-BFEA-166AF71825E2}" type="presOf" srcId="{674C74C8-E6AE-44BD-BDE8-A98527E426B7}" destId="{3B70A4CD-CAEB-4D36-AE20-681B66363722}" srcOrd="0" destOrd="0" presId="urn:microsoft.com/office/officeart/2018/2/layout/IconLabelList"/>
    <dgm:cxn modelId="{D215C00D-A36F-4528-B171-5248AE5E208D}" type="presParOf" srcId="{3B70A4CD-CAEB-4D36-AE20-681B66363722}" destId="{EA91F27B-F64E-46D1-81AB-C82C36CC9C75}" srcOrd="0" destOrd="0" presId="urn:microsoft.com/office/officeart/2018/2/layout/IconLabelList"/>
    <dgm:cxn modelId="{1138E862-3CED-4022-A711-D4B70238B6AA}" type="presParOf" srcId="{EA91F27B-F64E-46D1-81AB-C82C36CC9C75}" destId="{DA6B2839-8B9A-43F4-B23F-28A1888D6B77}" srcOrd="0" destOrd="0" presId="urn:microsoft.com/office/officeart/2018/2/layout/IconLabelList"/>
    <dgm:cxn modelId="{878220E9-329F-4EAE-B85A-6B18D84C9917}" type="presParOf" srcId="{EA91F27B-F64E-46D1-81AB-C82C36CC9C75}" destId="{AF751DD9-2847-470D-930E-3D9417A94F8F}" srcOrd="1" destOrd="0" presId="urn:microsoft.com/office/officeart/2018/2/layout/IconLabelList"/>
    <dgm:cxn modelId="{3D42B4DC-2813-4063-8027-B2D543AA58EE}" type="presParOf" srcId="{EA91F27B-F64E-46D1-81AB-C82C36CC9C75}" destId="{78A2C39E-BB0C-47F6-8CC3-C7905D2FDF87}" srcOrd="2" destOrd="0" presId="urn:microsoft.com/office/officeart/2018/2/layout/IconLabelList"/>
    <dgm:cxn modelId="{8A657CAF-63B3-4135-98F5-4E84E7524EA0}" type="presParOf" srcId="{3B70A4CD-CAEB-4D36-AE20-681B66363722}" destId="{0432EB77-7F22-4730-9D77-4B70DA199A82}" srcOrd="1" destOrd="0" presId="urn:microsoft.com/office/officeart/2018/2/layout/IconLabelList"/>
    <dgm:cxn modelId="{87207C18-C9A9-4412-8A66-984F6CD49BA0}" type="presParOf" srcId="{3B70A4CD-CAEB-4D36-AE20-681B66363722}" destId="{9944E662-2C36-45F1-8E8E-8F8C217760DF}" srcOrd="2" destOrd="0" presId="urn:microsoft.com/office/officeart/2018/2/layout/IconLabelList"/>
    <dgm:cxn modelId="{AC27B95F-5758-4514-9CA8-482EADE2C6CE}" type="presParOf" srcId="{9944E662-2C36-45F1-8E8E-8F8C217760DF}" destId="{1C584902-8A68-4ECC-B645-77291179DE4E}" srcOrd="0" destOrd="0" presId="urn:microsoft.com/office/officeart/2018/2/layout/IconLabelList"/>
    <dgm:cxn modelId="{BD77DF99-B3E1-4500-9C05-4F6135949781}" type="presParOf" srcId="{9944E662-2C36-45F1-8E8E-8F8C217760DF}" destId="{0964940F-0123-4CAF-A88C-86A1D8D9E730}" srcOrd="1" destOrd="0" presId="urn:microsoft.com/office/officeart/2018/2/layout/IconLabelList"/>
    <dgm:cxn modelId="{C48D0CC1-2B99-4DD0-9CD3-69D748CF79C5}" type="presParOf" srcId="{9944E662-2C36-45F1-8E8E-8F8C217760DF}" destId="{BF997727-E122-4D7F-A0A1-AB6B002A9CF1}" srcOrd="2" destOrd="0" presId="urn:microsoft.com/office/officeart/2018/2/layout/IconLabelList"/>
    <dgm:cxn modelId="{AAB62E69-1A52-43E4-B8C7-8F662889A233}" type="presParOf" srcId="{3B70A4CD-CAEB-4D36-AE20-681B66363722}" destId="{D3D83471-924D-4726-905C-49854C4B1C2B}" srcOrd="3" destOrd="0" presId="urn:microsoft.com/office/officeart/2018/2/layout/IconLabelList"/>
    <dgm:cxn modelId="{B37834E5-EFFB-4DEA-BE76-A6DBCD95407B}" type="presParOf" srcId="{3B70A4CD-CAEB-4D36-AE20-681B66363722}" destId="{FAAA8C00-32D4-4E29-B0FE-91F742D34248}" srcOrd="4" destOrd="0" presId="urn:microsoft.com/office/officeart/2018/2/layout/IconLabelList"/>
    <dgm:cxn modelId="{5C0E62AB-D318-4DC4-AAB6-0333C2AA0DEA}" type="presParOf" srcId="{FAAA8C00-32D4-4E29-B0FE-91F742D34248}" destId="{B810D3F1-7D4E-42AA-B7B6-8A19638ADF6F}" srcOrd="0" destOrd="0" presId="urn:microsoft.com/office/officeart/2018/2/layout/IconLabelList"/>
    <dgm:cxn modelId="{541C8287-8E61-4CE0-9D3E-7367634C679D}" type="presParOf" srcId="{FAAA8C00-32D4-4E29-B0FE-91F742D34248}" destId="{054563DB-D83B-46DA-BC9F-27763E958305}" srcOrd="1" destOrd="0" presId="urn:microsoft.com/office/officeart/2018/2/layout/IconLabelList"/>
    <dgm:cxn modelId="{10006467-462A-4AB2-B0B8-F3F8D4E5BCC9}" type="presParOf" srcId="{FAAA8C00-32D4-4E29-B0FE-91F742D34248}" destId="{91CF94E7-A59B-4EE0-8EA5-F9C1EA62AB0F}" srcOrd="2" destOrd="0" presId="urn:microsoft.com/office/officeart/2018/2/layout/IconLabelList"/>
    <dgm:cxn modelId="{3FFADE15-307C-4E82-8AF1-3C4A0B08D8BD}" type="presParOf" srcId="{3B70A4CD-CAEB-4D36-AE20-681B66363722}" destId="{9493237C-2C0B-4AF8-9C67-5A6AF8D6F995}" srcOrd="5" destOrd="0" presId="urn:microsoft.com/office/officeart/2018/2/layout/IconLabelList"/>
    <dgm:cxn modelId="{A73B74F0-DF4F-47B7-A4A9-4CEAE8510D59}" type="presParOf" srcId="{3B70A4CD-CAEB-4D36-AE20-681B66363722}" destId="{DEC38AEA-9494-4B06-9846-7A1F803EC078}" srcOrd="6" destOrd="0" presId="urn:microsoft.com/office/officeart/2018/2/layout/IconLabelList"/>
    <dgm:cxn modelId="{A6975B95-C501-4953-9347-58A1EDA8AADE}" type="presParOf" srcId="{DEC38AEA-9494-4B06-9846-7A1F803EC078}" destId="{BF03F43C-362B-4F90-8BE4-474CC234A938}" srcOrd="0" destOrd="0" presId="urn:microsoft.com/office/officeart/2018/2/layout/IconLabelList"/>
    <dgm:cxn modelId="{C72B17BE-4222-481E-B815-FCE9F5AE5858}" type="presParOf" srcId="{DEC38AEA-9494-4B06-9846-7A1F803EC078}" destId="{09BB0D04-B2E4-45F7-84BC-53A32867AFED}" srcOrd="1" destOrd="0" presId="urn:microsoft.com/office/officeart/2018/2/layout/IconLabelList"/>
    <dgm:cxn modelId="{5019840D-C842-480A-92FA-B73A8C46A464}" type="presParOf" srcId="{DEC38AEA-9494-4B06-9846-7A1F803EC078}" destId="{3402605E-136B-49AD-9868-0D9FCA2530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56816-77E3-CD48-8373-BCB6267CBA24}">
      <dsp:nvSpPr>
        <dsp:cNvPr id="0" name=""/>
        <dsp:cNvSpPr/>
      </dsp:nvSpPr>
      <dsp:spPr>
        <a:xfrm>
          <a:off x="0" y="67202"/>
          <a:ext cx="4815840"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Using</a:t>
          </a:r>
          <a:r>
            <a:rPr lang="zh-CN" altLang="en-US" sz="2500" kern="1200" dirty="0"/>
            <a:t> </a:t>
          </a:r>
          <a:r>
            <a:rPr lang="en-US" altLang="zh-CN" sz="2500" kern="1200" dirty="0"/>
            <a:t>Jetpack Compose and Material3</a:t>
          </a:r>
          <a:endParaRPr lang="en-US" sz="2500" kern="1200" dirty="0"/>
        </a:p>
      </dsp:txBody>
      <dsp:txXfrm>
        <a:off x="47120" y="114322"/>
        <a:ext cx="4721600" cy="871010"/>
      </dsp:txXfrm>
    </dsp:sp>
    <dsp:sp modelId="{30E0A0FD-73F2-7343-B6F3-D7D922D1B1E8}">
      <dsp:nvSpPr>
        <dsp:cNvPr id="0" name=""/>
        <dsp:cNvSpPr/>
      </dsp:nvSpPr>
      <dsp:spPr>
        <a:xfrm>
          <a:off x="0" y="1104452"/>
          <a:ext cx="4815840"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Changing weather button icon </a:t>
          </a:r>
          <a:endParaRPr lang="en-US" sz="2500" kern="1200" dirty="0"/>
        </a:p>
      </dsp:txBody>
      <dsp:txXfrm>
        <a:off x="47120" y="1151572"/>
        <a:ext cx="4721600" cy="871010"/>
      </dsp:txXfrm>
    </dsp:sp>
    <dsp:sp modelId="{EA8A7F05-B156-534C-93D2-B3DCC9A2C295}">
      <dsp:nvSpPr>
        <dsp:cNvPr id="0" name=""/>
        <dsp:cNvSpPr/>
      </dsp:nvSpPr>
      <dsp:spPr>
        <a:xfrm>
          <a:off x="0" y="2141703"/>
          <a:ext cx="4815840"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Navigation bottom bar to control different page</a:t>
          </a:r>
        </a:p>
      </dsp:txBody>
      <dsp:txXfrm>
        <a:off x="47120" y="2188823"/>
        <a:ext cx="4721600" cy="871010"/>
      </dsp:txXfrm>
    </dsp:sp>
    <dsp:sp modelId="{55146C98-0F03-194B-B90E-30214D267FF4}">
      <dsp:nvSpPr>
        <dsp:cNvPr id="0" name=""/>
        <dsp:cNvSpPr/>
      </dsp:nvSpPr>
      <dsp:spPr>
        <a:xfrm>
          <a:off x="0" y="3178953"/>
          <a:ext cx="4815840"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Using</a:t>
          </a:r>
          <a:r>
            <a:rPr lang="zh-CN" altLang="en-US" sz="2500" kern="1200" dirty="0"/>
            <a:t> </a:t>
          </a:r>
          <a:r>
            <a:rPr lang="en-US" altLang="zh-CN" sz="2500" kern="1200" dirty="0" err="1"/>
            <a:t>ViewModel</a:t>
          </a:r>
          <a:r>
            <a:rPr lang="zh-CN" altLang="en-US" sz="2500" kern="1200" dirty="0"/>
            <a:t> </a:t>
          </a:r>
          <a:r>
            <a:rPr lang="en-US" altLang="zh-CN" sz="2500" kern="1200" dirty="0"/>
            <a:t>&amp; </a:t>
          </a:r>
          <a:r>
            <a:rPr lang="en-US" altLang="zh-CN" sz="2500" kern="1200" dirty="0" err="1"/>
            <a:t>FlowData</a:t>
          </a:r>
          <a:endParaRPr lang="en-US" sz="2500" kern="1200" dirty="0"/>
        </a:p>
      </dsp:txBody>
      <dsp:txXfrm>
        <a:off x="47120" y="3226073"/>
        <a:ext cx="4721600" cy="871010"/>
      </dsp:txXfrm>
    </dsp:sp>
    <dsp:sp modelId="{10BA74C6-7CB7-3347-8B1E-8B324BC310B7}">
      <dsp:nvSpPr>
        <dsp:cNvPr id="0" name=""/>
        <dsp:cNvSpPr/>
      </dsp:nvSpPr>
      <dsp:spPr>
        <a:xfrm>
          <a:off x="0" y="4227088"/>
          <a:ext cx="4815840"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Switching between apps</a:t>
          </a:r>
          <a:r>
            <a:rPr lang="en-US" sz="2500" kern="1200" baseline="0" dirty="0"/>
            <a:t> </a:t>
          </a:r>
          <a:endParaRPr lang="en-US" sz="2500" kern="1200" dirty="0"/>
        </a:p>
      </dsp:txBody>
      <dsp:txXfrm>
        <a:off x="47120" y="4274208"/>
        <a:ext cx="4721600" cy="87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56816-77E3-CD48-8373-BCB6267CBA24}">
      <dsp:nvSpPr>
        <dsp:cNvPr id="0" name=""/>
        <dsp:cNvSpPr/>
      </dsp:nvSpPr>
      <dsp:spPr>
        <a:xfrm>
          <a:off x="0" y="131654"/>
          <a:ext cx="4815840"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weren’t satisfied with our UI/UX design using XML</a:t>
          </a:r>
        </a:p>
      </dsp:txBody>
      <dsp:txXfrm>
        <a:off x="46648" y="178302"/>
        <a:ext cx="4722544" cy="862301"/>
      </dsp:txXfrm>
    </dsp:sp>
    <dsp:sp modelId="{30E0A0FD-73F2-7343-B6F3-D7D922D1B1E8}">
      <dsp:nvSpPr>
        <dsp:cNvPr id="0" name=""/>
        <dsp:cNvSpPr/>
      </dsp:nvSpPr>
      <dsp:spPr>
        <a:xfrm>
          <a:off x="0" y="1139091"/>
          <a:ext cx="4815840"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Database implementation also proved to be very difficult and a lot of our time was devoted towards building that</a:t>
          </a:r>
        </a:p>
      </dsp:txBody>
      <dsp:txXfrm>
        <a:off x="46648" y="1185739"/>
        <a:ext cx="4722544" cy="862301"/>
      </dsp:txXfrm>
    </dsp:sp>
    <dsp:sp modelId="{EA8A7F05-B156-534C-93D2-B3DCC9A2C295}">
      <dsp:nvSpPr>
        <dsp:cNvPr id="0" name=""/>
        <dsp:cNvSpPr/>
      </dsp:nvSpPr>
      <dsp:spPr>
        <a:xfrm>
          <a:off x="0" y="2146529"/>
          <a:ext cx="4815840"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Google </a:t>
          </a:r>
          <a:r>
            <a:rPr lang="en-US" sz="1800" kern="1200" dirty="0" err="1"/>
            <a:t>Oauth</a:t>
          </a:r>
          <a:r>
            <a:rPr lang="en-US" sz="1800" kern="1200" dirty="0"/>
            <a:t> implementation was more difficult than expected; Had to set up on Google Cloud</a:t>
          </a:r>
        </a:p>
      </dsp:txBody>
      <dsp:txXfrm>
        <a:off x="46648" y="2193177"/>
        <a:ext cx="4722544" cy="862301"/>
      </dsp:txXfrm>
    </dsp:sp>
    <dsp:sp modelId="{55146C98-0F03-194B-B90E-30214D267FF4}">
      <dsp:nvSpPr>
        <dsp:cNvPr id="0" name=""/>
        <dsp:cNvSpPr/>
      </dsp:nvSpPr>
      <dsp:spPr>
        <a:xfrm>
          <a:off x="0" y="3153966"/>
          <a:ext cx="4815840"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APIs were of various difficulties to implement. Features were often deprecated and there were many version issues. </a:t>
          </a:r>
        </a:p>
      </dsp:txBody>
      <dsp:txXfrm>
        <a:off x="46648" y="3200614"/>
        <a:ext cx="4722544" cy="862301"/>
      </dsp:txXfrm>
    </dsp:sp>
    <dsp:sp modelId="{10BA74C6-7CB7-3347-8B1E-8B324BC310B7}">
      <dsp:nvSpPr>
        <dsp:cNvPr id="0" name=""/>
        <dsp:cNvSpPr/>
      </dsp:nvSpPr>
      <dsp:spPr>
        <a:xfrm>
          <a:off x="0" y="4161404"/>
          <a:ext cx="4815840"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ChatGPT</a:t>
          </a:r>
          <a:r>
            <a:rPr lang="en-US" sz="1800" kern="1200" dirty="0"/>
            <a:t> proved to be very unreliable</a:t>
          </a:r>
        </a:p>
      </dsp:txBody>
      <dsp:txXfrm>
        <a:off x="46648" y="4208052"/>
        <a:ext cx="4722544" cy="862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B2839-8B9A-43F4-B23F-28A1888D6B77}">
      <dsp:nvSpPr>
        <dsp:cNvPr id="0" name=""/>
        <dsp:cNvSpPr/>
      </dsp:nvSpPr>
      <dsp:spPr>
        <a:xfrm>
          <a:off x="556375" y="131048"/>
          <a:ext cx="749091" cy="74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A2C39E-BB0C-47F6-8CC3-C7905D2FDF87}">
      <dsp:nvSpPr>
        <dsp:cNvPr id="0" name=""/>
        <dsp:cNvSpPr/>
      </dsp:nvSpPr>
      <dsp:spPr>
        <a:xfrm>
          <a:off x="98596" y="1306286"/>
          <a:ext cx="1664648" cy="166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would have started with using Jetpack Compose instead of spending a few weeks using XML </a:t>
          </a:r>
        </a:p>
      </dsp:txBody>
      <dsp:txXfrm>
        <a:off x="98596" y="1306286"/>
        <a:ext cx="1664648" cy="1664648"/>
      </dsp:txXfrm>
    </dsp:sp>
    <dsp:sp modelId="{1C584902-8A68-4ECC-B645-77291179DE4E}">
      <dsp:nvSpPr>
        <dsp:cNvPr id="0" name=""/>
        <dsp:cNvSpPr/>
      </dsp:nvSpPr>
      <dsp:spPr>
        <a:xfrm>
          <a:off x="2512337" y="131048"/>
          <a:ext cx="749091" cy="74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97727-E122-4D7F-A0A1-AB6B002A9CF1}">
      <dsp:nvSpPr>
        <dsp:cNvPr id="0" name=""/>
        <dsp:cNvSpPr/>
      </dsp:nvSpPr>
      <dsp:spPr>
        <a:xfrm>
          <a:off x="2054558" y="1306286"/>
          <a:ext cx="1664648" cy="166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would have been more realistic about what could be accomplished in a month with our busy schedules. Not to say that we shouldn’t have high standards for ourselves, but to have the opportunity to really hone and refine existing features rather than spreading ourselves thin with many different features</a:t>
          </a:r>
        </a:p>
      </dsp:txBody>
      <dsp:txXfrm>
        <a:off x="2054558" y="1306286"/>
        <a:ext cx="1664648" cy="1664648"/>
      </dsp:txXfrm>
    </dsp:sp>
    <dsp:sp modelId="{B810D3F1-7D4E-42AA-B7B6-8A19638ADF6F}">
      <dsp:nvSpPr>
        <dsp:cNvPr id="0" name=""/>
        <dsp:cNvSpPr/>
      </dsp:nvSpPr>
      <dsp:spPr>
        <a:xfrm>
          <a:off x="4468299" y="131048"/>
          <a:ext cx="749091" cy="74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F94E7-A59B-4EE0-8EA5-F9C1EA62AB0F}">
      <dsp:nvSpPr>
        <dsp:cNvPr id="0" name=""/>
        <dsp:cNvSpPr/>
      </dsp:nvSpPr>
      <dsp:spPr>
        <a:xfrm>
          <a:off x="4010520" y="1306286"/>
          <a:ext cx="1664648" cy="166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would have used a project management software such as Trello to stay on track</a:t>
          </a:r>
        </a:p>
      </dsp:txBody>
      <dsp:txXfrm>
        <a:off x="4010520" y="1306286"/>
        <a:ext cx="1664648" cy="1664648"/>
      </dsp:txXfrm>
    </dsp:sp>
    <dsp:sp modelId="{BF03F43C-362B-4F90-8BE4-474CC234A938}">
      <dsp:nvSpPr>
        <dsp:cNvPr id="0" name=""/>
        <dsp:cNvSpPr/>
      </dsp:nvSpPr>
      <dsp:spPr>
        <a:xfrm>
          <a:off x="6424260" y="131048"/>
          <a:ext cx="749091" cy="749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2605E-136B-49AD-9868-0D9FCA253097}">
      <dsp:nvSpPr>
        <dsp:cNvPr id="0" name=""/>
        <dsp:cNvSpPr/>
      </dsp:nvSpPr>
      <dsp:spPr>
        <a:xfrm>
          <a:off x="5966482" y="1306286"/>
          <a:ext cx="1664648" cy="166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would have a more methodical approach to implementing features</a:t>
          </a:r>
        </a:p>
      </dsp:txBody>
      <dsp:txXfrm>
        <a:off x="5966482" y="1306286"/>
        <a:ext cx="1664648" cy="166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12/21/23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12/21/23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12/21/23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016D-E0CF-67BD-373F-5990A127B7E6}"/>
              </a:ext>
            </a:extLst>
          </p:cNvPr>
          <p:cNvSpPr>
            <a:spLocks noGrp="1"/>
          </p:cNvSpPr>
          <p:nvPr>
            <p:ph type="ctrTitle"/>
          </p:nvPr>
        </p:nvSpPr>
        <p:spPr/>
        <p:txBody>
          <a:bodyPr/>
          <a:lstStyle/>
          <a:p>
            <a:r>
              <a:rPr lang="en-US" dirty="0" err="1"/>
              <a:t>Schalendar</a:t>
            </a:r>
            <a:r>
              <a:rPr lang="en-US" dirty="0"/>
              <a:t> Final Product</a:t>
            </a:r>
          </a:p>
        </p:txBody>
      </p:sp>
      <p:sp>
        <p:nvSpPr>
          <p:cNvPr id="3" name="Subtitle 2">
            <a:extLst>
              <a:ext uri="{FF2B5EF4-FFF2-40B4-BE49-F238E27FC236}">
                <a16:creationId xmlns:a16="http://schemas.microsoft.com/office/drawing/2014/main" id="{47D73971-59A1-8724-36E1-BA98956F245C}"/>
              </a:ext>
            </a:extLst>
          </p:cNvPr>
          <p:cNvSpPr>
            <a:spLocks noGrp="1"/>
          </p:cNvSpPr>
          <p:nvPr>
            <p:ph type="subTitle" idx="1"/>
          </p:nvPr>
        </p:nvSpPr>
        <p:spPr/>
        <p:txBody>
          <a:bodyPr/>
          <a:lstStyle/>
          <a:p>
            <a:r>
              <a:rPr lang="en-US" dirty="0"/>
              <a:t>By Team A2 </a:t>
            </a:r>
          </a:p>
        </p:txBody>
      </p:sp>
    </p:spTree>
    <p:extLst>
      <p:ext uri="{BB962C8B-B14F-4D97-AF65-F5344CB8AC3E}">
        <p14:creationId xmlns:p14="http://schemas.microsoft.com/office/powerpoint/2010/main" val="26029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2D5A958-367A-03B6-3AEC-6DC245CBD889}"/>
              </a:ext>
            </a:extLst>
          </p:cNvPr>
          <p:cNvSpPr>
            <a:spLocks noGrp="1"/>
          </p:cNvSpPr>
          <p:nvPr>
            <p:ph type="body" idx="1"/>
          </p:nvPr>
        </p:nvSpPr>
        <p:spPr/>
        <p:txBody>
          <a:bodyPr/>
          <a:lstStyle/>
          <a:p>
            <a:r>
              <a:rPr lang="en-US" dirty="0" err="1"/>
              <a:t>JetPack</a:t>
            </a:r>
            <a:r>
              <a:rPr lang="en-US" dirty="0"/>
              <a:t> Compose</a:t>
            </a:r>
          </a:p>
        </p:txBody>
      </p:sp>
      <p:sp>
        <p:nvSpPr>
          <p:cNvPr id="6" name="Content Placeholder 5">
            <a:extLst>
              <a:ext uri="{FF2B5EF4-FFF2-40B4-BE49-F238E27FC236}">
                <a16:creationId xmlns:a16="http://schemas.microsoft.com/office/drawing/2014/main" id="{9EE1EE2D-BDC9-0C78-61C2-7E43C32C0849}"/>
              </a:ext>
            </a:extLst>
          </p:cNvPr>
          <p:cNvSpPr>
            <a:spLocks noGrp="1"/>
          </p:cNvSpPr>
          <p:nvPr>
            <p:ph sz="half" idx="2"/>
          </p:nvPr>
        </p:nvSpPr>
        <p:spPr/>
        <p:txBody>
          <a:bodyPr/>
          <a:lstStyle/>
          <a:p>
            <a:r>
              <a:rPr lang="en-US" dirty="0"/>
              <a:t>We found that Jetpack Compose allowed us to create a better UI/UX for the app than XML</a:t>
            </a:r>
          </a:p>
          <a:p>
            <a:r>
              <a:rPr lang="en-US" dirty="0"/>
              <a:t>We also found that it was easier to work with, at least for us</a:t>
            </a:r>
          </a:p>
          <a:p>
            <a:r>
              <a:rPr lang="en-US" dirty="0"/>
              <a:t>It also allowed us to avoid overcomplicating different features with lots of messy code</a:t>
            </a:r>
          </a:p>
        </p:txBody>
      </p:sp>
      <p:sp>
        <p:nvSpPr>
          <p:cNvPr id="7" name="Content Placeholder 6">
            <a:extLst>
              <a:ext uri="{FF2B5EF4-FFF2-40B4-BE49-F238E27FC236}">
                <a16:creationId xmlns:a16="http://schemas.microsoft.com/office/drawing/2014/main" id="{B2FEC50D-ECC5-F385-F1E3-699B8CA0CA2B}"/>
              </a:ext>
            </a:extLst>
          </p:cNvPr>
          <p:cNvSpPr>
            <a:spLocks noGrp="1"/>
          </p:cNvSpPr>
          <p:nvPr>
            <p:ph sz="quarter" idx="4"/>
          </p:nvPr>
        </p:nvSpPr>
        <p:spPr/>
        <p:txBody>
          <a:bodyPr/>
          <a:lstStyle/>
          <a:p>
            <a:r>
              <a:rPr lang="en-US" dirty="0"/>
              <a:t>Using Jetpack Compose also proved to help in the implementation of our Room database</a:t>
            </a:r>
          </a:p>
          <a:p>
            <a:r>
              <a:rPr lang="en-US" dirty="0"/>
              <a:t>We changed from using an SQL database to one using Room to better fit an Android application</a:t>
            </a:r>
          </a:p>
        </p:txBody>
      </p:sp>
      <p:sp>
        <p:nvSpPr>
          <p:cNvPr id="8" name="Text Placeholder 7">
            <a:extLst>
              <a:ext uri="{FF2B5EF4-FFF2-40B4-BE49-F238E27FC236}">
                <a16:creationId xmlns:a16="http://schemas.microsoft.com/office/drawing/2014/main" id="{8B1E2E73-91F0-A310-47C4-E97F24FFDB35}"/>
              </a:ext>
            </a:extLst>
          </p:cNvPr>
          <p:cNvSpPr>
            <a:spLocks noGrp="1"/>
          </p:cNvSpPr>
          <p:nvPr>
            <p:ph type="body" sz="quarter" idx="13"/>
          </p:nvPr>
        </p:nvSpPr>
        <p:spPr/>
        <p:txBody>
          <a:bodyPr/>
          <a:lstStyle/>
          <a:p>
            <a:r>
              <a:rPr lang="en-US" dirty="0"/>
              <a:t>Databases</a:t>
            </a:r>
          </a:p>
        </p:txBody>
      </p:sp>
      <p:sp>
        <p:nvSpPr>
          <p:cNvPr id="2" name="Title 1">
            <a:extLst>
              <a:ext uri="{FF2B5EF4-FFF2-40B4-BE49-F238E27FC236}">
                <a16:creationId xmlns:a16="http://schemas.microsoft.com/office/drawing/2014/main" id="{41E54111-0AD7-BE49-7703-DE2D4FA3A9FA}"/>
              </a:ext>
            </a:extLst>
          </p:cNvPr>
          <p:cNvSpPr>
            <a:spLocks noGrp="1"/>
          </p:cNvSpPr>
          <p:nvPr>
            <p:ph type="title"/>
          </p:nvPr>
        </p:nvSpPr>
        <p:spPr/>
        <p:txBody>
          <a:bodyPr/>
          <a:lstStyle/>
          <a:p>
            <a:r>
              <a:rPr lang="en-US" dirty="0"/>
              <a:t>Workarounds</a:t>
            </a:r>
          </a:p>
        </p:txBody>
      </p:sp>
    </p:spTree>
    <p:extLst>
      <p:ext uri="{BB962C8B-B14F-4D97-AF65-F5344CB8AC3E}">
        <p14:creationId xmlns:p14="http://schemas.microsoft.com/office/powerpoint/2010/main" val="145463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2D5A958-367A-03B6-3AEC-6DC245CBD889}"/>
              </a:ext>
            </a:extLst>
          </p:cNvPr>
          <p:cNvSpPr>
            <a:spLocks noGrp="1"/>
          </p:cNvSpPr>
          <p:nvPr>
            <p:ph type="body" idx="1"/>
          </p:nvPr>
        </p:nvSpPr>
        <p:spPr/>
        <p:txBody>
          <a:bodyPr/>
          <a:lstStyle/>
          <a:p>
            <a:r>
              <a:rPr lang="en-US" dirty="0"/>
              <a:t>Time Management</a:t>
            </a:r>
          </a:p>
        </p:txBody>
      </p:sp>
      <p:sp>
        <p:nvSpPr>
          <p:cNvPr id="6" name="Content Placeholder 5">
            <a:extLst>
              <a:ext uri="{FF2B5EF4-FFF2-40B4-BE49-F238E27FC236}">
                <a16:creationId xmlns:a16="http://schemas.microsoft.com/office/drawing/2014/main" id="{9EE1EE2D-BDC9-0C78-61C2-7E43C32C0849}"/>
              </a:ext>
            </a:extLst>
          </p:cNvPr>
          <p:cNvSpPr>
            <a:spLocks noGrp="1"/>
          </p:cNvSpPr>
          <p:nvPr>
            <p:ph sz="half" idx="2"/>
          </p:nvPr>
        </p:nvSpPr>
        <p:spPr>
          <a:xfrm>
            <a:off x="1583436" y="3143250"/>
            <a:ext cx="4270248" cy="3123438"/>
          </a:xfrm>
        </p:spPr>
        <p:txBody>
          <a:bodyPr>
            <a:normAutofit fontScale="92500"/>
          </a:bodyPr>
          <a:lstStyle/>
          <a:p>
            <a:r>
              <a:rPr lang="en-US" dirty="0"/>
              <a:t>Due to us all being extremely busy with other schoolwork, it was difficult to meet up in person sometimes. During these times, we met up over Zoom</a:t>
            </a:r>
          </a:p>
          <a:p>
            <a:r>
              <a:rPr lang="en-US" dirty="0"/>
              <a:t>We also found time to meet up and collaborate on weekends/holidays</a:t>
            </a:r>
          </a:p>
          <a:p>
            <a:r>
              <a:rPr lang="en-US" dirty="0"/>
              <a:t>We also made sure to regularly push code to </a:t>
            </a:r>
            <a:r>
              <a:rPr lang="en-US" dirty="0" err="1"/>
              <a:t>Github</a:t>
            </a:r>
            <a:r>
              <a:rPr lang="en-US" dirty="0"/>
              <a:t> so all of us would have the latest code to avoid conflicts in the future</a:t>
            </a:r>
          </a:p>
        </p:txBody>
      </p:sp>
      <p:sp>
        <p:nvSpPr>
          <p:cNvPr id="7" name="Content Placeholder 6">
            <a:extLst>
              <a:ext uri="{FF2B5EF4-FFF2-40B4-BE49-F238E27FC236}">
                <a16:creationId xmlns:a16="http://schemas.microsoft.com/office/drawing/2014/main" id="{B2FEC50D-ECC5-F385-F1E3-699B8CA0CA2B}"/>
              </a:ext>
            </a:extLst>
          </p:cNvPr>
          <p:cNvSpPr>
            <a:spLocks noGrp="1"/>
          </p:cNvSpPr>
          <p:nvPr>
            <p:ph sz="quarter" idx="4"/>
          </p:nvPr>
        </p:nvSpPr>
        <p:spPr>
          <a:xfrm>
            <a:off x="6338316" y="3143250"/>
            <a:ext cx="4253484" cy="3269742"/>
          </a:xfrm>
        </p:spPr>
        <p:txBody>
          <a:bodyPr>
            <a:normAutofit fontScale="92500"/>
          </a:bodyPr>
          <a:lstStyle/>
          <a:p>
            <a:r>
              <a:rPr lang="en-US" dirty="0"/>
              <a:t>Using tutorials and guides found online, we were able to better implement the different APIs we planned on implementing. </a:t>
            </a:r>
          </a:p>
          <a:p>
            <a:r>
              <a:rPr lang="en-US" dirty="0"/>
              <a:t>We made sure to look at the most recent documentation before implementing an API in order to not waste time on deprecated versions of APIs</a:t>
            </a:r>
          </a:p>
          <a:p>
            <a:r>
              <a:rPr lang="en-US" dirty="0"/>
              <a:t>In order to resolve version issues, again we referenced the most recent documentation</a:t>
            </a:r>
          </a:p>
          <a:p>
            <a:endParaRPr lang="en-US" dirty="0"/>
          </a:p>
        </p:txBody>
      </p:sp>
      <p:sp>
        <p:nvSpPr>
          <p:cNvPr id="8" name="Text Placeholder 7">
            <a:extLst>
              <a:ext uri="{FF2B5EF4-FFF2-40B4-BE49-F238E27FC236}">
                <a16:creationId xmlns:a16="http://schemas.microsoft.com/office/drawing/2014/main" id="{8B1E2E73-91F0-A310-47C4-E97F24FFDB35}"/>
              </a:ext>
            </a:extLst>
          </p:cNvPr>
          <p:cNvSpPr>
            <a:spLocks noGrp="1"/>
          </p:cNvSpPr>
          <p:nvPr>
            <p:ph type="body" sz="quarter" idx="13"/>
          </p:nvPr>
        </p:nvSpPr>
        <p:spPr/>
        <p:txBody>
          <a:bodyPr/>
          <a:lstStyle/>
          <a:p>
            <a:r>
              <a:rPr lang="en-US" dirty="0"/>
              <a:t>API Implementation Tutorials</a:t>
            </a:r>
          </a:p>
        </p:txBody>
      </p:sp>
      <p:sp>
        <p:nvSpPr>
          <p:cNvPr id="2" name="Title 1">
            <a:extLst>
              <a:ext uri="{FF2B5EF4-FFF2-40B4-BE49-F238E27FC236}">
                <a16:creationId xmlns:a16="http://schemas.microsoft.com/office/drawing/2014/main" id="{41E54111-0AD7-BE49-7703-DE2D4FA3A9FA}"/>
              </a:ext>
            </a:extLst>
          </p:cNvPr>
          <p:cNvSpPr>
            <a:spLocks noGrp="1"/>
          </p:cNvSpPr>
          <p:nvPr>
            <p:ph type="title"/>
          </p:nvPr>
        </p:nvSpPr>
        <p:spPr/>
        <p:txBody>
          <a:bodyPr/>
          <a:lstStyle/>
          <a:p>
            <a:r>
              <a:rPr lang="en-US" dirty="0"/>
              <a:t>Workarounds</a:t>
            </a:r>
          </a:p>
        </p:txBody>
      </p:sp>
    </p:spTree>
    <p:extLst>
      <p:ext uri="{BB962C8B-B14F-4D97-AF65-F5344CB8AC3E}">
        <p14:creationId xmlns:p14="http://schemas.microsoft.com/office/powerpoint/2010/main" val="126141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AE4E-9E84-3E16-9433-3F565A8F5F17}"/>
              </a:ext>
            </a:extLst>
          </p:cNvPr>
          <p:cNvSpPr>
            <a:spLocks noGrp="1"/>
          </p:cNvSpPr>
          <p:nvPr>
            <p:ph type="title"/>
          </p:nvPr>
        </p:nvSpPr>
        <p:spPr/>
        <p:txBody>
          <a:bodyPr/>
          <a:lstStyle/>
          <a:p>
            <a:r>
              <a:rPr lang="en-US" dirty="0"/>
              <a:t>What Would We Do Differently?</a:t>
            </a:r>
          </a:p>
        </p:txBody>
      </p:sp>
      <p:graphicFrame>
        <p:nvGraphicFramePr>
          <p:cNvPr id="5" name="Content Placeholder 2">
            <a:extLst>
              <a:ext uri="{FF2B5EF4-FFF2-40B4-BE49-F238E27FC236}">
                <a16:creationId xmlns:a16="http://schemas.microsoft.com/office/drawing/2014/main" id="{C9633ED2-7EB0-F101-71BD-F20EE06D79EF}"/>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FC5FF9-0B5D-C0B5-B5F4-CC778783AF79}"/>
              </a:ext>
            </a:extLst>
          </p:cNvPr>
          <p:cNvSpPr>
            <a:spLocks noGrp="1"/>
          </p:cNvSpPr>
          <p:nvPr>
            <p:ph type="body" idx="1"/>
          </p:nvPr>
        </p:nvSpPr>
        <p:spPr/>
        <p:txBody>
          <a:bodyPr/>
          <a:lstStyle/>
          <a:p>
            <a:r>
              <a:rPr lang="en-US" dirty="0" err="1"/>
              <a:t>ReFine</a:t>
            </a:r>
            <a:r>
              <a:rPr lang="en-US" dirty="0"/>
              <a:t> </a:t>
            </a:r>
            <a:r>
              <a:rPr lang="en-US" dirty="0" err="1"/>
              <a:t>ChatGPT</a:t>
            </a:r>
            <a:endParaRPr lang="en-US" dirty="0"/>
          </a:p>
        </p:txBody>
      </p:sp>
      <p:sp>
        <p:nvSpPr>
          <p:cNvPr id="3" name="Content Placeholder 2">
            <a:extLst>
              <a:ext uri="{FF2B5EF4-FFF2-40B4-BE49-F238E27FC236}">
                <a16:creationId xmlns:a16="http://schemas.microsoft.com/office/drawing/2014/main" id="{5AE8F74E-EE2C-A5DA-5EB5-A532B6D9833E}"/>
              </a:ext>
            </a:extLst>
          </p:cNvPr>
          <p:cNvSpPr>
            <a:spLocks noGrp="1"/>
          </p:cNvSpPr>
          <p:nvPr>
            <p:ph sz="half" idx="2"/>
          </p:nvPr>
        </p:nvSpPr>
        <p:spPr/>
        <p:txBody>
          <a:bodyPr/>
          <a:lstStyle/>
          <a:p>
            <a:r>
              <a:rPr lang="en-US" dirty="0"/>
              <a:t>Although we have the basics of the </a:t>
            </a:r>
            <a:r>
              <a:rPr lang="en-US" dirty="0" err="1"/>
              <a:t>ChatGPT</a:t>
            </a:r>
            <a:r>
              <a:rPr lang="en-US" dirty="0"/>
              <a:t> API down, we would've liked for it to work better. </a:t>
            </a:r>
          </a:p>
          <a:p>
            <a:r>
              <a:rPr lang="en-US" dirty="0"/>
              <a:t>In the future, we would like to further refine and optimize the </a:t>
            </a:r>
            <a:r>
              <a:rPr lang="en-US" dirty="0" err="1"/>
              <a:t>ChatGPT</a:t>
            </a:r>
            <a:r>
              <a:rPr lang="en-US" dirty="0"/>
              <a:t> scheduling feature to realize our vision of creating a schedule using </a:t>
            </a:r>
            <a:r>
              <a:rPr lang="en-US" dirty="0" err="1"/>
              <a:t>ChatGPT</a:t>
            </a:r>
            <a:endParaRPr lang="en-US" dirty="0"/>
          </a:p>
        </p:txBody>
      </p:sp>
      <p:sp>
        <p:nvSpPr>
          <p:cNvPr id="4" name="Content Placeholder 3">
            <a:extLst>
              <a:ext uri="{FF2B5EF4-FFF2-40B4-BE49-F238E27FC236}">
                <a16:creationId xmlns:a16="http://schemas.microsoft.com/office/drawing/2014/main" id="{06555C7F-A365-A306-9EE8-3EEEDE4A0422}"/>
              </a:ext>
            </a:extLst>
          </p:cNvPr>
          <p:cNvSpPr>
            <a:spLocks noGrp="1"/>
          </p:cNvSpPr>
          <p:nvPr>
            <p:ph sz="quarter" idx="4"/>
          </p:nvPr>
        </p:nvSpPr>
        <p:spPr/>
        <p:txBody>
          <a:bodyPr/>
          <a:lstStyle/>
          <a:p>
            <a:r>
              <a:rPr lang="en-US" dirty="0"/>
              <a:t>Having more locales can allow more users to use our app</a:t>
            </a:r>
          </a:p>
          <a:p>
            <a:r>
              <a:rPr lang="en-US" dirty="0"/>
              <a:t>Having an app in a foreign language can deter users from using our app</a:t>
            </a:r>
          </a:p>
        </p:txBody>
      </p:sp>
      <p:sp>
        <p:nvSpPr>
          <p:cNvPr id="5" name="Text Placeholder 4">
            <a:extLst>
              <a:ext uri="{FF2B5EF4-FFF2-40B4-BE49-F238E27FC236}">
                <a16:creationId xmlns:a16="http://schemas.microsoft.com/office/drawing/2014/main" id="{C8016B37-E231-EEB2-EE6F-4DA0A0E73776}"/>
              </a:ext>
            </a:extLst>
          </p:cNvPr>
          <p:cNvSpPr>
            <a:spLocks noGrp="1"/>
          </p:cNvSpPr>
          <p:nvPr>
            <p:ph type="body" sz="quarter" idx="13"/>
          </p:nvPr>
        </p:nvSpPr>
        <p:spPr/>
        <p:txBody>
          <a:bodyPr/>
          <a:lstStyle/>
          <a:p>
            <a:r>
              <a:rPr lang="en-US" dirty="0"/>
              <a:t>More Locales</a:t>
            </a:r>
          </a:p>
        </p:txBody>
      </p:sp>
      <p:sp>
        <p:nvSpPr>
          <p:cNvPr id="6" name="Title 5">
            <a:extLst>
              <a:ext uri="{FF2B5EF4-FFF2-40B4-BE49-F238E27FC236}">
                <a16:creationId xmlns:a16="http://schemas.microsoft.com/office/drawing/2014/main" id="{23B15F55-168F-1E4A-39B6-15DD1C8E850C}"/>
              </a:ext>
            </a:extLst>
          </p:cNvPr>
          <p:cNvSpPr>
            <a:spLocks noGrp="1"/>
          </p:cNvSpPr>
          <p:nvPr>
            <p:ph type="title"/>
          </p:nvPr>
        </p:nvSpPr>
        <p:spPr/>
        <p:txBody>
          <a:bodyPr/>
          <a:lstStyle/>
          <a:p>
            <a:r>
              <a:rPr lang="en-US" dirty="0"/>
              <a:t>For Future Implementation</a:t>
            </a:r>
          </a:p>
        </p:txBody>
      </p:sp>
    </p:spTree>
    <p:extLst>
      <p:ext uri="{BB962C8B-B14F-4D97-AF65-F5344CB8AC3E}">
        <p14:creationId xmlns:p14="http://schemas.microsoft.com/office/powerpoint/2010/main" val="372785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FC5FF9-0B5D-C0B5-B5F4-CC778783AF79}"/>
              </a:ext>
            </a:extLst>
          </p:cNvPr>
          <p:cNvSpPr>
            <a:spLocks noGrp="1"/>
          </p:cNvSpPr>
          <p:nvPr>
            <p:ph type="body" idx="1"/>
          </p:nvPr>
        </p:nvSpPr>
        <p:spPr/>
        <p:txBody>
          <a:bodyPr/>
          <a:lstStyle/>
          <a:p>
            <a:r>
              <a:rPr lang="en-US" dirty="0"/>
              <a:t>Security Features</a:t>
            </a:r>
          </a:p>
        </p:txBody>
      </p:sp>
      <p:sp>
        <p:nvSpPr>
          <p:cNvPr id="3" name="Content Placeholder 2">
            <a:extLst>
              <a:ext uri="{FF2B5EF4-FFF2-40B4-BE49-F238E27FC236}">
                <a16:creationId xmlns:a16="http://schemas.microsoft.com/office/drawing/2014/main" id="{5AE8F74E-EE2C-A5DA-5EB5-A532B6D9833E}"/>
              </a:ext>
            </a:extLst>
          </p:cNvPr>
          <p:cNvSpPr>
            <a:spLocks noGrp="1"/>
          </p:cNvSpPr>
          <p:nvPr>
            <p:ph sz="half" idx="2"/>
          </p:nvPr>
        </p:nvSpPr>
        <p:spPr/>
        <p:txBody>
          <a:bodyPr/>
          <a:lstStyle/>
          <a:p>
            <a:r>
              <a:rPr lang="en-US" dirty="0"/>
              <a:t>Due to the information on our app having the potential to be revealing, it is important to keep the data safe even if users are required to sign in before accessing the data</a:t>
            </a:r>
          </a:p>
          <a:p>
            <a:r>
              <a:rPr lang="en-US" dirty="0"/>
              <a:t>We would like to implement a Multi-Factor Authentication to keep adversaries from stealing our data</a:t>
            </a:r>
          </a:p>
        </p:txBody>
      </p:sp>
      <p:sp>
        <p:nvSpPr>
          <p:cNvPr id="4" name="Content Placeholder 3">
            <a:extLst>
              <a:ext uri="{FF2B5EF4-FFF2-40B4-BE49-F238E27FC236}">
                <a16:creationId xmlns:a16="http://schemas.microsoft.com/office/drawing/2014/main" id="{06555C7F-A365-A306-9EE8-3EEEDE4A0422}"/>
              </a:ext>
            </a:extLst>
          </p:cNvPr>
          <p:cNvSpPr>
            <a:spLocks noGrp="1"/>
          </p:cNvSpPr>
          <p:nvPr>
            <p:ph sz="quarter" idx="4"/>
          </p:nvPr>
        </p:nvSpPr>
        <p:spPr/>
        <p:txBody>
          <a:bodyPr/>
          <a:lstStyle/>
          <a:p>
            <a:r>
              <a:rPr lang="en-US" dirty="0"/>
              <a:t>For now, our application works in landscape and for some phones</a:t>
            </a:r>
          </a:p>
          <a:p>
            <a:r>
              <a:rPr lang="en-US" dirty="0"/>
              <a:t>We would like to expand to other devices and implement a seamless design tailored for each device</a:t>
            </a:r>
          </a:p>
        </p:txBody>
      </p:sp>
      <p:sp>
        <p:nvSpPr>
          <p:cNvPr id="5" name="Text Placeholder 4">
            <a:extLst>
              <a:ext uri="{FF2B5EF4-FFF2-40B4-BE49-F238E27FC236}">
                <a16:creationId xmlns:a16="http://schemas.microsoft.com/office/drawing/2014/main" id="{C8016B37-E231-EEB2-EE6F-4DA0A0E73776}"/>
              </a:ext>
            </a:extLst>
          </p:cNvPr>
          <p:cNvSpPr>
            <a:spLocks noGrp="1"/>
          </p:cNvSpPr>
          <p:nvPr>
            <p:ph type="body" sz="quarter" idx="13"/>
          </p:nvPr>
        </p:nvSpPr>
        <p:spPr/>
        <p:txBody>
          <a:bodyPr/>
          <a:lstStyle/>
          <a:p>
            <a:r>
              <a:rPr lang="en-US" dirty="0"/>
              <a:t>Additional Devices</a:t>
            </a:r>
          </a:p>
        </p:txBody>
      </p:sp>
      <p:sp>
        <p:nvSpPr>
          <p:cNvPr id="6" name="Title 5">
            <a:extLst>
              <a:ext uri="{FF2B5EF4-FFF2-40B4-BE49-F238E27FC236}">
                <a16:creationId xmlns:a16="http://schemas.microsoft.com/office/drawing/2014/main" id="{23B15F55-168F-1E4A-39B6-15DD1C8E850C}"/>
              </a:ext>
            </a:extLst>
          </p:cNvPr>
          <p:cNvSpPr>
            <a:spLocks noGrp="1"/>
          </p:cNvSpPr>
          <p:nvPr>
            <p:ph type="title"/>
          </p:nvPr>
        </p:nvSpPr>
        <p:spPr/>
        <p:txBody>
          <a:bodyPr/>
          <a:lstStyle/>
          <a:p>
            <a:r>
              <a:rPr lang="en-US" dirty="0"/>
              <a:t>For Future Implementation</a:t>
            </a:r>
          </a:p>
        </p:txBody>
      </p:sp>
    </p:spTree>
    <p:extLst>
      <p:ext uri="{BB962C8B-B14F-4D97-AF65-F5344CB8AC3E}">
        <p14:creationId xmlns:p14="http://schemas.microsoft.com/office/powerpoint/2010/main" val="247913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FC5FF9-0B5D-C0B5-B5F4-CC778783AF79}"/>
              </a:ext>
            </a:extLst>
          </p:cNvPr>
          <p:cNvSpPr>
            <a:spLocks noGrp="1"/>
          </p:cNvSpPr>
          <p:nvPr>
            <p:ph type="body" idx="1"/>
          </p:nvPr>
        </p:nvSpPr>
        <p:spPr/>
        <p:txBody>
          <a:bodyPr/>
          <a:lstStyle/>
          <a:p>
            <a:r>
              <a:rPr lang="en-US" dirty="0"/>
              <a:t>More Uses for OAUTH</a:t>
            </a:r>
          </a:p>
        </p:txBody>
      </p:sp>
      <p:sp>
        <p:nvSpPr>
          <p:cNvPr id="3" name="Content Placeholder 2">
            <a:extLst>
              <a:ext uri="{FF2B5EF4-FFF2-40B4-BE49-F238E27FC236}">
                <a16:creationId xmlns:a16="http://schemas.microsoft.com/office/drawing/2014/main" id="{5AE8F74E-EE2C-A5DA-5EB5-A532B6D9833E}"/>
              </a:ext>
            </a:extLst>
          </p:cNvPr>
          <p:cNvSpPr>
            <a:spLocks noGrp="1"/>
          </p:cNvSpPr>
          <p:nvPr>
            <p:ph sz="half" idx="2"/>
          </p:nvPr>
        </p:nvSpPr>
        <p:spPr/>
        <p:txBody>
          <a:bodyPr/>
          <a:lstStyle/>
          <a:p>
            <a:r>
              <a:rPr lang="en-US" dirty="0"/>
              <a:t>For right now, users can input their Google account information into the app</a:t>
            </a:r>
          </a:p>
          <a:p>
            <a:r>
              <a:rPr lang="en-US" dirty="0"/>
              <a:t>Later, we would like to implement features that better utilize this function</a:t>
            </a:r>
          </a:p>
          <a:p>
            <a:r>
              <a:rPr lang="en-US" dirty="0"/>
              <a:t>For example, automatically filling out fields, connecting with Google Calendar, </a:t>
            </a:r>
            <a:r>
              <a:rPr lang="en-US" dirty="0" err="1"/>
              <a:t>etc</a:t>
            </a:r>
            <a:endParaRPr lang="en-US" dirty="0"/>
          </a:p>
        </p:txBody>
      </p:sp>
      <p:sp>
        <p:nvSpPr>
          <p:cNvPr id="4" name="Content Placeholder 3">
            <a:extLst>
              <a:ext uri="{FF2B5EF4-FFF2-40B4-BE49-F238E27FC236}">
                <a16:creationId xmlns:a16="http://schemas.microsoft.com/office/drawing/2014/main" id="{06555C7F-A365-A306-9EE8-3EEEDE4A0422}"/>
              </a:ext>
            </a:extLst>
          </p:cNvPr>
          <p:cNvSpPr>
            <a:spLocks noGrp="1"/>
          </p:cNvSpPr>
          <p:nvPr>
            <p:ph sz="quarter" idx="4"/>
          </p:nvPr>
        </p:nvSpPr>
        <p:spPr/>
        <p:txBody>
          <a:bodyPr/>
          <a:lstStyle/>
          <a:p>
            <a:r>
              <a:rPr lang="en-US" dirty="0"/>
              <a:t>We would like to add more customization features for tasks and courses</a:t>
            </a:r>
          </a:p>
          <a:p>
            <a:r>
              <a:rPr lang="en-US" dirty="0"/>
              <a:t>This can range from customizing notification times to customizing sorting of classes and courses</a:t>
            </a:r>
          </a:p>
          <a:p>
            <a:endParaRPr lang="en-US" dirty="0"/>
          </a:p>
        </p:txBody>
      </p:sp>
      <p:sp>
        <p:nvSpPr>
          <p:cNvPr id="5" name="Text Placeholder 4">
            <a:extLst>
              <a:ext uri="{FF2B5EF4-FFF2-40B4-BE49-F238E27FC236}">
                <a16:creationId xmlns:a16="http://schemas.microsoft.com/office/drawing/2014/main" id="{C8016B37-E231-EEB2-EE6F-4DA0A0E73776}"/>
              </a:ext>
            </a:extLst>
          </p:cNvPr>
          <p:cNvSpPr>
            <a:spLocks noGrp="1"/>
          </p:cNvSpPr>
          <p:nvPr>
            <p:ph type="body" sz="quarter" idx="13"/>
          </p:nvPr>
        </p:nvSpPr>
        <p:spPr/>
        <p:txBody>
          <a:bodyPr/>
          <a:lstStyle/>
          <a:p>
            <a:r>
              <a:rPr lang="en-US" dirty="0"/>
              <a:t>Increased Customization</a:t>
            </a:r>
          </a:p>
        </p:txBody>
      </p:sp>
      <p:sp>
        <p:nvSpPr>
          <p:cNvPr id="6" name="Title 5">
            <a:extLst>
              <a:ext uri="{FF2B5EF4-FFF2-40B4-BE49-F238E27FC236}">
                <a16:creationId xmlns:a16="http://schemas.microsoft.com/office/drawing/2014/main" id="{23B15F55-168F-1E4A-39B6-15DD1C8E850C}"/>
              </a:ext>
            </a:extLst>
          </p:cNvPr>
          <p:cNvSpPr>
            <a:spLocks noGrp="1"/>
          </p:cNvSpPr>
          <p:nvPr>
            <p:ph type="title"/>
          </p:nvPr>
        </p:nvSpPr>
        <p:spPr/>
        <p:txBody>
          <a:bodyPr/>
          <a:lstStyle/>
          <a:p>
            <a:r>
              <a:rPr lang="en-US" dirty="0"/>
              <a:t>For Future Implementation</a:t>
            </a:r>
          </a:p>
        </p:txBody>
      </p:sp>
    </p:spTree>
    <p:extLst>
      <p:ext uri="{BB962C8B-B14F-4D97-AF65-F5344CB8AC3E}">
        <p14:creationId xmlns:p14="http://schemas.microsoft.com/office/powerpoint/2010/main" val="36427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7F74-89A8-9423-4A57-F6E9299AE8AC}"/>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CE648A02-30A6-BCC6-5DFD-AD4E14C306F0}"/>
              </a:ext>
            </a:extLst>
          </p:cNvPr>
          <p:cNvSpPr>
            <a:spLocks noGrp="1"/>
          </p:cNvSpPr>
          <p:nvPr>
            <p:ph type="body" idx="1"/>
          </p:nvPr>
        </p:nvSpPr>
        <p:spPr/>
        <p:txBody>
          <a:bodyPr/>
          <a:lstStyle/>
          <a:p>
            <a:r>
              <a:rPr lang="en-US" dirty="0"/>
              <a:t>Our code and our External APIs; Code Snippets and Samples</a:t>
            </a:r>
          </a:p>
        </p:txBody>
      </p:sp>
    </p:spTree>
    <p:extLst>
      <p:ext uri="{BB962C8B-B14F-4D97-AF65-F5344CB8AC3E}">
        <p14:creationId xmlns:p14="http://schemas.microsoft.com/office/powerpoint/2010/main" val="213328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C7E6-0A26-FB26-9186-FCF96C1D9E0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86857FF-61C1-1371-F8EE-81CDD810147B}"/>
              </a:ext>
            </a:extLst>
          </p:cNvPr>
          <p:cNvSpPr>
            <a:spLocks noGrp="1"/>
          </p:cNvSpPr>
          <p:nvPr>
            <p:ph idx="1"/>
          </p:nvPr>
        </p:nvSpPr>
        <p:spPr/>
        <p:txBody>
          <a:bodyPr/>
          <a:lstStyle/>
          <a:p>
            <a:pPr marL="0" indent="0">
              <a:buNone/>
            </a:pPr>
            <a:r>
              <a:rPr lang="en-US" b="1" dirty="0"/>
              <a:t>APIs: </a:t>
            </a:r>
          </a:p>
          <a:p>
            <a:pPr marL="0" indent="0">
              <a:buNone/>
            </a:pPr>
            <a:r>
              <a:rPr lang="en-US" dirty="0"/>
              <a:t>Google </a:t>
            </a:r>
            <a:r>
              <a:rPr lang="en-US" dirty="0" err="1"/>
              <a:t>Oauth</a:t>
            </a:r>
            <a:r>
              <a:rPr lang="en-US" dirty="0"/>
              <a:t>: For User Sign In</a:t>
            </a:r>
          </a:p>
          <a:p>
            <a:pPr marL="0" indent="0">
              <a:buNone/>
            </a:pPr>
            <a:r>
              <a:rPr lang="en-US" dirty="0" err="1"/>
              <a:t>Openweather</a:t>
            </a:r>
            <a:r>
              <a:rPr lang="en-US" dirty="0"/>
              <a:t>: For weather info and recommendations</a:t>
            </a:r>
          </a:p>
          <a:p>
            <a:pPr marL="0" indent="0">
              <a:buNone/>
            </a:pPr>
            <a:br>
              <a:rPr lang="en-US" dirty="0"/>
            </a:br>
            <a:endParaRPr lang="en-US" dirty="0"/>
          </a:p>
          <a:p>
            <a:pPr marL="0" indent="0">
              <a:buNone/>
            </a:pPr>
            <a:r>
              <a:rPr lang="en-US" b="1" dirty="0"/>
              <a:t>External Resources:</a:t>
            </a:r>
          </a:p>
          <a:p>
            <a:pPr marL="0" indent="0">
              <a:buNone/>
            </a:pPr>
            <a:r>
              <a:rPr lang="en-US" dirty="0" err="1"/>
              <a:t>ChatGPT</a:t>
            </a:r>
            <a:r>
              <a:rPr lang="en-US" dirty="0"/>
              <a:t>: For code debugging</a:t>
            </a:r>
          </a:p>
          <a:p>
            <a:pPr marL="0" indent="0">
              <a:buNone/>
            </a:pPr>
            <a:r>
              <a:rPr lang="en-US" dirty="0" err="1"/>
              <a:t>Youtube</a:t>
            </a:r>
            <a:r>
              <a:rPr lang="en-US" dirty="0"/>
              <a:t>: For tutorials</a:t>
            </a:r>
          </a:p>
          <a:p>
            <a:pPr marL="0" indent="0">
              <a:buNone/>
            </a:pPr>
            <a:r>
              <a:rPr lang="en-US" dirty="0"/>
              <a:t>Android Developer Docs: For code reference</a:t>
            </a:r>
          </a:p>
          <a:p>
            <a:pPr marL="0" indent="0">
              <a:buNone/>
            </a:pPr>
            <a:r>
              <a:rPr lang="en-US" dirty="0"/>
              <a:t>Stack Overflow: For code debugging </a:t>
            </a:r>
          </a:p>
          <a:p>
            <a:pPr marL="0" indent="0">
              <a:buNone/>
            </a:pPr>
            <a:r>
              <a:rPr lang="en-US" dirty="0" err="1"/>
              <a:t>Iconmonstr</a:t>
            </a:r>
            <a:r>
              <a:rPr lang="en-US" dirty="0"/>
              <a:t>: For Icon design</a:t>
            </a:r>
          </a:p>
        </p:txBody>
      </p:sp>
      <p:sp>
        <p:nvSpPr>
          <p:cNvPr id="4" name="Text Placeholder 3">
            <a:extLst>
              <a:ext uri="{FF2B5EF4-FFF2-40B4-BE49-F238E27FC236}">
                <a16:creationId xmlns:a16="http://schemas.microsoft.com/office/drawing/2014/main" id="{388BDF0C-66DB-A9C1-F80E-5851C5357299}"/>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33616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EE7174-1E01-EE90-0CBD-5BE32E6C842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Our</a:t>
            </a:r>
            <a:br>
              <a:rPr lang="en-US" sz="2400" dirty="0">
                <a:solidFill>
                  <a:srgbClr val="FFFFFF"/>
                </a:solidFill>
              </a:rPr>
            </a:br>
            <a:r>
              <a:rPr lang="en-US" sz="2400" dirty="0">
                <a:solidFill>
                  <a:srgbClr val="FFFFFF"/>
                </a:solidFill>
              </a:rPr>
              <a:t>Motivation</a:t>
            </a:r>
          </a:p>
        </p:txBody>
      </p:sp>
      <p:sp>
        <p:nvSpPr>
          <p:cNvPr id="5" name="Content Placeholder 4">
            <a:extLst>
              <a:ext uri="{FF2B5EF4-FFF2-40B4-BE49-F238E27FC236}">
                <a16:creationId xmlns:a16="http://schemas.microsoft.com/office/drawing/2014/main" id="{5B7A8A02-1AFF-F23D-9797-7AA68CC3EBF6}"/>
              </a:ext>
            </a:extLst>
          </p:cNvPr>
          <p:cNvSpPr>
            <a:spLocks noGrp="1"/>
          </p:cNvSpPr>
          <p:nvPr>
            <p:ph idx="1"/>
          </p:nvPr>
        </p:nvSpPr>
        <p:spPr>
          <a:xfrm>
            <a:off x="5591695" y="1402080"/>
            <a:ext cx="5320696" cy="4053840"/>
          </a:xfrm>
        </p:spPr>
        <p:txBody>
          <a:bodyPr anchor="ctr">
            <a:normAutofit/>
          </a:bodyPr>
          <a:lstStyle/>
          <a:p>
            <a:pPr marL="0" indent="0">
              <a:buNone/>
            </a:pPr>
            <a:r>
              <a:rPr lang="en-US" sz="2800" dirty="0"/>
              <a:t>Our drive for this project stems from the need to create a comprehensive mobile app that can help students and educators keep track of their commitments</a:t>
            </a:r>
          </a:p>
        </p:txBody>
      </p:sp>
    </p:spTree>
    <p:extLst>
      <p:ext uri="{BB962C8B-B14F-4D97-AF65-F5344CB8AC3E}">
        <p14:creationId xmlns:p14="http://schemas.microsoft.com/office/powerpoint/2010/main" val="301992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EEFA8-6701-BD0F-9227-55DB4390071E}"/>
              </a:ext>
            </a:extLst>
          </p:cNvPr>
          <p:cNvSpPr>
            <a:spLocks noGrp="1"/>
          </p:cNvSpPr>
          <p:nvPr>
            <p:ph type="body" idx="1"/>
          </p:nvPr>
        </p:nvSpPr>
        <p:spPr>
          <a:xfrm>
            <a:off x="3960876" y="2296287"/>
            <a:ext cx="4270248" cy="704087"/>
          </a:xfrm>
        </p:spPr>
        <p:txBody>
          <a:bodyPr/>
          <a:lstStyle/>
          <a:p>
            <a:r>
              <a:rPr lang="en-US" dirty="0"/>
              <a:t>The Busy Professor</a:t>
            </a:r>
          </a:p>
        </p:txBody>
      </p:sp>
      <p:sp>
        <p:nvSpPr>
          <p:cNvPr id="3" name="Content Placeholder 2">
            <a:extLst>
              <a:ext uri="{FF2B5EF4-FFF2-40B4-BE49-F238E27FC236}">
                <a16:creationId xmlns:a16="http://schemas.microsoft.com/office/drawing/2014/main" id="{B2E187BD-D50C-57EB-E032-4F9D072F21D1}"/>
              </a:ext>
            </a:extLst>
          </p:cNvPr>
          <p:cNvSpPr>
            <a:spLocks noGrp="1"/>
          </p:cNvSpPr>
          <p:nvPr>
            <p:ph sz="half" idx="2"/>
          </p:nvPr>
        </p:nvSpPr>
        <p:spPr>
          <a:xfrm>
            <a:off x="954750" y="3143249"/>
            <a:ext cx="10282499" cy="3714750"/>
          </a:xfrm>
        </p:spPr>
        <p:txBody>
          <a:bodyPr>
            <a:normAutofit/>
          </a:bodyPr>
          <a:lstStyle/>
          <a:p>
            <a:pPr marL="0" indent="0">
              <a:buNone/>
            </a:pPr>
            <a:r>
              <a:rPr lang="en-US" dirty="0"/>
              <a:t>Professor Rhett has many commitments. He is a professor visiting from France teaching at Boston University. He downloads the </a:t>
            </a:r>
            <a:r>
              <a:rPr lang="en-US" dirty="0" err="1"/>
              <a:t>Schalendar</a:t>
            </a:r>
            <a:r>
              <a:rPr lang="en-US" dirty="0"/>
              <a:t> mobile app where his phone is set to French to help him keep track of his commitments. Thankfully, the app has a French translation so he is able to use the app with relative ease.  He enters his commitment info into the application. He can input regularly occurring classes in which he is teaching. He is also able to schedule and keep track of different student meetings that do not occur on a regular basis. He also has the feature to add his information via Google </a:t>
            </a:r>
            <a:r>
              <a:rPr lang="en-US" dirty="0" err="1"/>
              <a:t>Oauth</a:t>
            </a:r>
            <a:r>
              <a:rPr lang="en-US" dirty="0"/>
              <a:t>. Since he is a visiting professor, he also is not completely familiar with the Boston University campus so the built in directions feature to the different buildings is extremely useful.  Also due to him being from a foreign country, he is not very familiar with the weather in Boston. He uses the weather function in order to get a recommendation from the app on how to approach the day. Using the </a:t>
            </a:r>
            <a:r>
              <a:rPr lang="en-US" dirty="0" err="1"/>
              <a:t>Schalendar</a:t>
            </a:r>
            <a:r>
              <a:rPr lang="en-US" dirty="0"/>
              <a:t> mobile app, he is able to keep track of his commitments as a University professor. </a:t>
            </a:r>
          </a:p>
        </p:txBody>
      </p:sp>
      <p:sp>
        <p:nvSpPr>
          <p:cNvPr id="6" name="Title 5">
            <a:extLst>
              <a:ext uri="{FF2B5EF4-FFF2-40B4-BE49-F238E27FC236}">
                <a16:creationId xmlns:a16="http://schemas.microsoft.com/office/drawing/2014/main" id="{02CE890D-6A00-6E79-7838-4D060FE973E5}"/>
              </a:ext>
            </a:extLst>
          </p:cNvPr>
          <p:cNvSpPr>
            <a:spLocks noGrp="1"/>
          </p:cNvSpPr>
          <p:nvPr>
            <p:ph type="title"/>
          </p:nvPr>
        </p:nvSpPr>
        <p:spPr/>
        <p:txBody>
          <a:bodyPr/>
          <a:lstStyle/>
          <a:p>
            <a:r>
              <a:rPr lang="en-US" dirty="0"/>
              <a:t>Completed Stories and Roles</a:t>
            </a:r>
          </a:p>
        </p:txBody>
      </p:sp>
    </p:spTree>
    <p:extLst>
      <p:ext uri="{BB962C8B-B14F-4D97-AF65-F5344CB8AC3E}">
        <p14:creationId xmlns:p14="http://schemas.microsoft.com/office/powerpoint/2010/main" val="49173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EEFA8-6701-BD0F-9227-55DB4390071E}"/>
              </a:ext>
            </a:extLst>
          </p:cNvPr>
          <p:cNvSpPr>
            <a:spLocks noGrp="1"/>
          </p:cNvSpPr>
          <p:nvPr>
            <p:ph type="body" idx="1"/>
          </p:nvPr>
        </p:nvSpPr>
        <p:spPr>
          <a:xfrm>
            <a:off x="3960876" y="2296287"/>
            <a:ext cx="4270248" cy="704087"/>
          </a:xfrm>
        </p:spPr>
        <p:txBody>
          <a:bodyPr/>
          <a:lstStyle/>
          <a:p>
            <a:r>
              <a:rPr lang="en-US" dirty="0"/>
              <a:t>The Struggling Student</a:t>
            </a:r>
          </a:p>
        </p:txBody>
      </p:sp>
      <p:sp>
        <p:nvSpPr>
          <p:cNvPr id="3" name="Content Placeholder 2">
            <a:extLst>
              <a:ext uri="{FF2B5EF4-FFF2-40B4-BE49-F238E27FC236}">
                <a16:creationId xmlns:a16="http://schemas.microsoft.com/office/drawing/2014/main" id="{B2E187BD-D50C-57EB-E032-4F9D072F21D1}"/>
              </a:ext>
            </a:extLst>
          </p:cNvPr>
          <p:cNvSpPr>
            <a:spLocks noGrp="1"/>
          </p:cNvSpPr>
          <p:nvPr>
            <p:ph sz="half" idx="2"/>
          </p:nvPr>
        </p:nvSpPr>
        <p:spPr>
          <a:xfrm>
            <a:off x="954750" y="3143249"/>
            <a:ext cx="10282499" cy="3002370"/>
          </a:xfrm>
        </p:spPr>
        <p:txBody>
          <a:bodyPr>
            <a:normAutofit/>
          </a:bodyPr>
          <a:lstStyle/>
          <a:p>
            <a:pPr marL="0" indent="0">
              <a:buNone/>
            </a:pPr>
            <a:r>
              <a:rPr lang="en-US" dirty="0" err="1"/>
              <a:t>Rhettina</a:t>
            </a:r>
            <a:r>
              <a:rPr lang="en-US" dirty="0"/>
              <a:t> is a student studying engineering at Boston University. She is currently on academic probation due to her lack of organization and not showing up to classes on time. To help with her situation and to not be academically dismissed from Boston University,  she downloads the </a:t>
            </a:r>
            <a:r>
              <a:rPr lang="en-US" dirty="0" err="1"/>
              <a:t>Schalendar</a:t>
            </a:r>
            <a:r>
              <a:rPr lang="en-US" dirty="0"/>
              <a:t> mobile app to help keep track of her commitments. She is a local student, but she is most comfortable speaking Chinese because that is what she grew up speaking. Luckily, the </a:t>
            </a:r>
            <a:r>
              <a:rPr lang="en-US" dirty="0" err="1"/>
              <a:t>Schalendar</a:t>
            </a:r>
            <a:r>
              <a:rPr lang="en-US" dirty="0"/>
              <a:t> mobile app has a Chinese translation. Using </a:t>
            </a:r>
            <a:r>
              <a:rPr lang="en-US" dirty="0" err="1"/>
              <a:t>Schalendar</a:t>
            </a:r>
            <a:r>
              <a:rPr lang="en-US" dirty="0"/>
              <a:t>, she is able to input all of her recurring class information and meetings with professors with ease.  Although she is familiar with the Boston University campus, her class locations change every semester and are often in many unknown buildings. She is able to find the classes that she wants with relative ease after utilizing the directions feature. Using </a:t>
            </a:r>
            <a:r>
              <a:rPr lang="en-US" dirty="0" err="1"/>
              <a:t>Schalendar</a:t>
            </a:r>
            <a:r>
              <a:rPr lang="en-US" dirty="0"/>
              <a:t>, she keeps better track of her classes, and shows up to enough classes to be taken off of academic probation the next semester.</a:t>
            </a:r>
          </a:p>
        </p:txBody>
      </p:sp>
      <p:sp>
        <p:nvSpPr>
          <p:cNvPr id="6" name="Title 5">
            <a:extLst>
              <a:ext uri="{FF2B5EF4-FFF2-40B4-BE49-F238E27FC236}">
                <a16:creationId xmlns:a16="http://schemas.microsoft.com/office/drawing/2014/main" id="{02CE890D-6A00-6E79-7838-4D060FE973E5}"/>
              </a:ext>
            </a:extLst>
          </p:cNvPr>
          <p:cNvSpPr>
            <a:spLocks noGrp="1"/>
          </p:cNvSpPr>
          <p:nvPr>
            <p:ph type="title"/>
          </p:nvPr>
        </p:nvSpPr>
        <p:spPr/>
        <p:txBody>
          <a:bodyPr/>
          <a:lstStyle/>
          <a:p>
            <a:r>
              <a:rPr lang="en-US" dirty="0"/>
              <a:t>Completed Stories and Roles</a:t>
            </a:r>
          </a:p>
        </p:txBody>
      </p:sp>
    </p:spTree>
    <p:extLst>
      <p:ext uri="{BB962C8B-B14F-4D97-AF65-F5344CB8AC3E}">
        <p14:creationId xmlns:p14="http://schemas.microsoft.com/office/powerpoint/2010/main" val="109343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EEFA8-6701-BD0F-9227-55DB4390071E}"/>
              </a:ext>
            </a:extLst>
          </p:cNvPr>
          <p:cNvSpPr>
            <a:spLocks noGrp="1"/>
          </p:cNvSpPr>
          <p:nvPr>
            <p:ph type="body" idx="1"/>
          </p:nvPr>
        </p:nvSpPr>
        <p:spPr>
          <a:xfrm>
            <a:off x="3960876" y="2296287"/>
            <a:ext cx="4270248" cy="704087"/>
          </a:xfrm>
        </p:spPr>
        <p:txBody>
          <a:bodyPr/>
          <a:lstStyle/>
          <a:p>
            <a:r>
              <a:rPr lang="en-US" dirty="0"/>
              <a:t>The Commuter</a:t>
            </a:r>
          </a:p>
        </p:txBody>
      </p:sp>
      <p:sp>
        <p:nvSpPr>
          <p:cNvPr id="3" name="Content Placeholder 2">
            <a:extLst>
              <a:ext uri="{FF2B5EF4-FFF2-40B4-BE49-F238E27FC236}">
                <a16:creationId xmlns:a16="http://schemas.microsoft.com/office/drawing/2014/main" id="{B2E187BD-D50C-57EB-E032-4F9D072F21D1}"/>
              </a:ext>
            </a:extLst>
          </p:cNvPr>
          <p:cNvSpPr>
            <a:spLocks noGrp="1"/>
          </p:cNvSpPr>
          <p:nvPr>
            <p:ph sz="half" idx="2"/>
          </p:nvPr>
        </p:nvSpPr>
        <p:spPr>
          <a:xfrm>
            <a:off x="954750" y="3143249"/>
            <a:ext cx="10282499" cy="3002370"/>
          </a:xfrm>
        </p:spPr>
        <p:txBody>
          <a:bodyPr>
            <a:normAutofit/>
          </a:bodyPr>
          <a:lstStyle/>
          <a:p>
            <a:pPr marL="0" indent="0">
              <a:buNone/>
            </a:pPr>
            <a:r>
              <a:rPr lang="en-US" dirty="0" err="1"/>
              <a:t>Rhetty</a:t>
            </a:r>
            <a:r>
              <a:rPr lang="en-US" dirty="0"/>
              <a:t> is a graduate student studying anthropology at Boston University. Due to him living off campus, and in a rather far place, he has to commute a rather long way to classes. He downloads the </a:t>
            </a:r>
            <a:r>
              <a:rPr lang="en-US" dirty="0" err="1"/>
              <a:t>Schalendar</a:t>
            </a:r>
            <a:r>
              <a:rPr lang="en-US" dirty="0"/>
              <a:t> app in order to help him. He finds the app useful in that he can seamlessly add his courses and add any one-off meetings. The feature that helps him the most however, is the directions feature. Because the directions feature will let him know the exact time that he needs to leave by to reach classes on time. He also relies on the weather recommendations heavily as well because since he has to commute a long way to classes in the harsh Boston winter and he would like to not be freezing the whole way to classes. Using the </a:t>
            </a:r>
            <a:r>
              <a:rPr lang="en-US" dirty="0" err="1"/>
              <a:t>Schalendar</a:t>
            </a:r>
            <a:r>
              <a:rPr lang="en-US" dirty="0"/>
              <a:t> mobile app, he is able to make it to classes on time despite living far from campus. </a:t>
            </a:r>
          </a:p>
        </p:txBody>
      </p:sp>
      <p:sp>
        <p:nvSpPr>
          <p:cNvPr id="6" name="Title 5">
            <a:extLst>
              <a:ext uri="{FF2B5EF4-FFF2-40B4-BE49-F238E27FC236}">
                <a16:creationId xmlns:a16="http://schemas.microsoft.com/office/drawing/2014/main" id="{02CE890D-6A00-6E79-7838-4D060FE973E5}"/>
              </a:ext>
            </a:extLst>
          </p:cNvPr>
          <p:cNvSpPr>
            <a:spLocks noGrp="1"/>
          </p:cNvSpPr>
          <p:nvPr>
            <p:ph type="title"/>
          </p:nvPr>
        </p:nvSpPr>
        <p:spPr/>
        <p:txBody>
          <a:bodyPr/>
          <a:lstStyle/>
          <a:p>
            <a:r>
              <a:rPr lang="en-US" dirty="0"/>
              <a:t>Completed Stories and Roles</a:t>
            </a:r>
          </a:p>
        </p:txBody>
      </p:sp>
    </p:spTree>
    <p:extLst>
      <p:ext uri="{BB962C8B-B14F-4D97-AF65-F5344CB8AC3E}">
        <p14:creationId xmlns:p14="http://schemas.microsoft.com/office/powerpoint/2010/main" val="276099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3BA7-3FB1-E897-758F-C9337F081D69}"/>
              </a:ext>
            </a:extLst>
          </p:cNvPr>
          <p:cNvSpPr>
            <a:spLocks noGrp="1"/>
          </p:cNvSpPr>
          <p:nvPr>
            <p:ph type="title"/>
          </p:nvPr>
        </p:nvSpPr>
        <p:spPr>
          <a:xfrm>
            <a:off x="195823" y="140722"/>
            <a:ext cx="4494998" cy="1134640"/>
          </a:xfrm>
        </p:spPr>
        <p:txBody>
          <a:bodyPr/>
          <a:lstStyle/>
          <a:p>
            <a:r>
              <a:rPr lang="en-US" dirty="0" err="1"/>
              <a:t>DataBase</a:t>
            </a:r>
            <a:r>
              <a:rPr lang="en-US" dirty="0"/>
              <a:t> Implementation</a:t>
            </a:r>
          </a:p>
        </p:txBody>
      </p:sp>
      <p:sp>
        <p:nvSpPr>
          <p:cNvPr id="4" name="Text Placeholder 3">
            <a:extLst>
              <a:ext uri="{FF2B5EF4-FFF2-40B4-BE49-F238E27FC236}">
                <a16:creationId xmlns:a16="http://schemas.microsoft.com/office/drawing/2014/main" id="{10FD8412-E608-D8A2-A438-D941B50409D2}"/>
              </a:ext>
            </a:extLst>
          </p:cNvPr>
          <p:cNvSpPr>
            <a:spLocks noGrp="1"/>
          </p:cNvSpPr>
          <p:nvPr>
            <p:ph type="body" sz="half" idx="2"/>
          </p:nvPr>
        </p:nvSpPr>
        <p:spPr/>
        <p:txBody>
          <a:bodyPr/>
          <a:lstStyle/>
          <a:p>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CFBFF4BC-EEB9-711E-B2B0-0F7C70E6361A}"/>
              </a:ext>
            </a:extLst>
          </p:cNvPr>
          <p:cNvPicPr>
            <a:picLocks noChangeAspect="1"/>
          </p:cNvPicPr>
          <p:nvPr/>
        </p:nvPicPr>
        <p:blipFill>
          <a:blip r:embed="rId2"/>
          <a:stretch>
            <a:fillRect/>
          </a:stretch>
        </p:blipFill>
        <p:spPr>
          <a:xfrm>
            <a:off x="5902362" y="12923"/>
            <a:ext cx="5119634" cy="3967278"/>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760DFE43-DFA7-584A-47A2-92786EC10622}"/>
              </a:ext>
            </a:extLst>
          </p:cNvPr>
          <p:cNvPicPr>
            <a:picLocks noChangeAspect="1"/>
          </p:cNvPicPr>
          <p:nvPr/>
        </p:nvPicPr>
        <p:blipFill>
          <a:blip r:embed="rId3"/>
          <a:stretch>
            <a:fillRect/>
          </a:stretch>
        </p:blipFill>
        <p:spPr>
          <a:xfrm>
            <a:off x="7862611" y="3303159"/>
            <a:ext cx="3866890" cy="3395092"/>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7979A361-08D4-6C73-1E13-B8CD942DDA8D}"/>
              </a:ext>
            </a:extLst>
          </p:cNvPr>
          <p:cNvPicPr>
            <a:picLocks noChangeAspect="1"/>
          </p:cNvPicPr>
          <p:nvPr/>
        </p:nvPicPr>
        <p:blipFill>
          <a:blip r:embed="rId4"/>
          <a:stretch>
            <a:fillRect/>
          </a:stretch>
        </p:blipFill>
        <p:spPr>
          <a:xfrm>
            <a:off x="992033" y="1435110"/>
            <a:ext cx="4910329" cy="5263141"/>
          </a:xfrm>
          <a:prstGeom prst="rect">
            <a:avLst/>
          </a:prstGeom>
        </p:spPr>
      </p:pic>
      <p:sp>
        <p:nvSpPr>
          <p:cNvPr id="14" name="Content Placeholder 2">
            <a:extLst>
              <a:ext uri="{FF2B5EF4-FFF2-40B4-BE49-F238E27FC236}">
                <a16:creationId xmlns:a16="http://schemas.microsoft.com/office/drawing/2014/main" id="{39DB8348-6495-6258-596A-61598807C5B4}"/>
              </a:ext>
            </a:extLst>
          </p:cNvPr>
          <p:cNvSpPr txBox="1">
            <a:spLocks/>
          </p:cNvSpPr>
          <p:nvPr/>
        </p:nvSpPr>
        <p:spPr>
          <a:xfrm>
            <a:off x="4402864" y="3144252"/>
            <a:ext cx="1660358" cy="2370205"/>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endParaRPr lang="en-US" dirty="0"/>
          </a:p>
        </p:txBody>
      </p:sp>
      <p:sp>
        <p:nvSpPr>
          <p:cNvPr id="15" name="TextBox 14">
            <a:extLst>
              <a:ext uri="{FF2B5EF4-FFF2-40B4-BE49-F238E27FC236}">
                <a16:creationId xmlns:a16="http://schemas.microsoft.com/office/drawing/2014/main" id="{331AA051-3BCB-F7E9-7FB1-F1DF723EED02}"/>
              </a:ext>
            </a:extLst>
          </p:cNvPr>
          <p:cNvSpPr txBox="1"/>
          <p:nvPr/>
        </p:nvSpPr>
        <p:spPr>
          <a:xfrm>
            <a:off x="5233043" y="4427605"/>
            <a:ext cx="230436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Three Tables:</a:t>
            </a:r>
          </a:p>
          <a:p>
            <a:pPr marL="285750" indent="-285750">
              <a:buFont typeface="Arial" panose="020B0604020202020204" pitchFamily="34" charset="0"/>
              <a:buChar char="•"/>
            </a:pPr>
            <a:r>
              <a:rPr lang="en-US" dirty="0"/>
              <a:t>Courses</a:t>
            </a:r>
          </a:p>
          <a:p>
            <a:pPr marL="285750" indent="-285750">
              <a:buFont typeface="Arial" panose="020B0604020202020204" pitchFamily="34" charset="0"/>
              <a:buChar char="•"/>
            </a:pPr>
            <a:r>
              <a:rPr lang="en-US" dirty="0"/>
              <a:t>Tasks</a:t>
            </a:r>
          </a:p>
          <a:p>
            <a:pPr marL="285750" indent="-285750">
              <a:buFont typeface="Arial" panose="020B0604020202020204" pitchFamily="34" charset="0"/>
              <a:buChar char="•"/>
            </a:pPr>
            <a:r>
              <a:rPr lang="en-US" dirty="0"/>
              <a:t>Buildings</a:t>
            </a:r>
          </a:p>
          <a:p>
            <a:endParaRPr lang="en-US" dirty="0"/>
          </a:p>
        </p:txBody>
      </p:sp>
      <p:sp>
        <p:nvSpPr>
          <p:cNvPr id="16" name="TextBox 15">
            <a:extLst>
              <a:ext uri="{FF2B5EF4-FFF2-40B4-BE49-F238E27FC236}">
                <a16:creationId xmlns:a16="http://schemas.microsoft.com/office/drawing/2014/main" id="{BF631040-D0CA-1CDA-8D1E-64690F295B84}"/>
              </a:ext>
            </a:extLst>
          </p:cNvPr>
          <p:cNvSpPr txBox="1"/>
          <p:nvPr/>
        </p:nvSpPr>
        <p:spPr>
          <a:xfrm>
            <a:off x="9796056" y="4242939"/>
            <a:ext cx="23043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rgbClr val="374151"/>
                </a:solidFill>
                <a:latin typeface="Söhne"/>
              </a:rPr>
              <a:t>P</a:t>
            </a:r>
            <a:r>
              <a:rPr lang="en-US" b="0" i="0" dirty="0">
                <a:solidFill>
                  <a:srgbClr val="374151"/>
                </a:solidFill>
                <a:effectLst/>
                <a:latin typeface="Söhne"/>
              </a:rPr>
              <a:t>re-fill Building data</a:t>
            </a:r>
            <a:endParaRPr lang="en-US" dirty="0"/>
          </a:p>
        </p:txBody>
      </p:sp>
    </p:spTree>
    <p:extLst>
      <p:ext uri="{BB962C8B-B14F-4D97-AF65-F5344CB8AC3E}">
        <p14:creationId xmlns:p14="http://schemas.microsoft.com/office/powerpoint/2010/main" val="37797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22E5-E42F-0156-A282-B10573A5727C}"/>
              </a:ext>
            </a:extLst>
          </p:cNvPr>
          <p:cNvSpPr>
            <a:spLocks noGrp="1"/>
          </p:cNvSpPr>
          <p:nvPr>
            <p:ph type="title"/>
          </p:nvPr>
        </p:nvSpPr>
        <p:spPr/>
        <p:txBody>
          <a:bodyPr/>
          <a:lstStyle/>
          <a:p>
            <a:r>
              <a:rPr lang="en-US" dirty="0"/>
              <a:t>Google </a:t>
            </a:r>
            <a:r>
              <a:rPr lang="en-US" dirty="0" err="1"/>
              <a:t>Oauth</a:t>
            </a:r>
            <a:endParaRPr lang="en-US" dirty="0"/>
          </a:p>
        </p:txBody>
      </p:sp>
      <p:sp>
        <p:nvSpPr>
          <p:cNvPr id="4" name="Text Placeholder 3">
            <a:extLst>
              <a:ext uri="{FF2B5EF4-FFF2-40B4-BE49-F238E27FC236}">
                <a16:creationId xmlns:a16="http://schemas.microsoft.com/office/drawing/2014/main" id="{8D27EB2E-C667-1364-BF47-C0513CF03F0F}"/>
              </a:ext>
            </a:extLst>
          </p:cNvPr>
          <p:cNvSpPr>
            <a:spLocks noGrp="1"/>
          </p:cNvSpPr>
          <p:nvPr>
            <p:ph type="body" sz="half" idx="2"/>
          </p:nvPr>
        </p:nvSpPr>
        <p:spPr/>
        <p:txBody>
          <a:bodyPr/>
          <a:lstStyle/>
          <a:p>
            <a:r>
              <a:rPr lang="en-US" dirty="0"/>
              <a:t>- Can see how the Google </a:t>
            </a:r>
            <a:r>
              <a:rPr lang="en-US" dirty="0" err="1"/>
              <a:t>Oauth</a:t>
            </a:r>
            <a:r>
              <a:rPr lang="en-US" dirty="0"/>
              <a:t> API is called and built</a:t>
            </a:r>
          </a:p>
          <a:p>
            <a:r>
              <a:rPr lang="en-US" dirty="0"/>
              <a:t>- Also see how we disconnect from the Google </a:t>
            </a:r>
            <a:r>
              <a:rPr lang="en-US" dirty="0" err="1"/>
              <a:t>Oauth</a:t>
            </a:r>
            <a:r>
              <a:rPr lang="en-US" dirty="0"/>
              <a:t> API</a:t>
            </a:r>
          </a:p>
          <a:p>
            <a:r>
              <a:rPr lang="en-US" dirty="0"/>
              <a:t>- Activated with a click of a button</a:t>
            </a:r>
          </a:p>
          <a:p>
            <a:r>
              <a:rPr lang="en-US" dirty="0"/>
              <a:t>- Need to sign in to use the app</a:t>
            </a:r>
          </a:p>
        </p:txBody>
      </p:sp>
      <p:pic>
        <p:nvPicPr>
          <p:cNvPr id="5" name="Content Placeholder 4" descr="A screen shot of a computer program&#10;&#10;Description automatically generated">
            <a:extLst>
              <a:ext uri="{FF2B5EF4-FFF2-40B4-BE49-F238E27FC236}">
                <a16:creationId xmlns:a16="http://schemas.microsoft.com/office/drawing/2014/main" id="{D3F1FA0E-DF5D-9177-B564-0A26B1C6C8F5}"/>
              </a:ext>
            </a:extLst>
          </p:cNvPr>
          <p:cNvPicPr>
            <a:picLocks noGrp="1" noChangeAspect="1"/>
          </p:cNvPicPr>
          <p:nvPr>
            <p:ph idx="1"/>
          </p:nvPr>
        </p:nvPicPr>
        <p:blipFill>
          <a:blip r:embed="rId2"/>
          <a:stretch>
            <a:fillRect/>
          </a:stretch>
        </p:blipFill>
        <p:spPr>
          <a:xfrm>
            <a:off x="6444233" y="4740812"/>
            <a:ext cx="5494910" cy="1977076"/>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988A4A78-FE6B-66D1-A3DD-050AB39829A6}"/>
              </a:ext>
            </a:extLst>
          </p:cNvPr>
          <p:cNvPicPr>
            <a:picLocks noChangeAspect="1"/>
          </p:cNvPicPr>
          <p:nvPr/>
        </p:nvPicPr>
        <p:blipFill>
          <a:blip r:embed="rId3"/>
          <a:stretch>
            <a:fillRect/>
          </a:stretch>
        </p:blipFill>
        <p:spPr>
          <a:xfrm>
            <a:off x="6444233" y="301677"/>
            <a:ext cx="5486504" cy="4340661"/>
          </a:xfrm>
          <a:prstGeom prst="rect">
            <a:avLst/>
          </a:prstGeom>
        </p:spPr>
      </p:pic>
    </p:spTree>
    <p:extLst>
      <p:ext uri="{BB962C8B-B14F-4D97-AF65-F5344CB8AC3E}">
        <p14:creationId xmlns:p14="http://schemas.microsoft.com/office/powerpoint/2010/main" val="4055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4111-0AD7-BE49-7703-DE2D4FA3A9FA}"/>
              </a:ext>
            </a:extLst>
          </p:cNvPr>
          <p:cNvSpPr>
            <a:spLocks noGrp="1"/>
          </p:cNvSpPr>
          <p:nvPr>
            <p:ph type="title"/>
          </p:nvPr>
        </p:nvSpPr>
        <p:spPr/>
        <p:txBody>
          <a:bodyPr>
            <a:noAutofit/>
          </a:bodyPr>
          <a:lstStyle/>
          <a:p>
            <a:r>
              <a:rPr lang="en-US" sz="2000" dirty="0"/>
              <a:t>UI/UX Design</a:t>
            </a:r>
            <a:br>
              <a:rPr lang="en-US" sz="2000" dirty="0"/>
            </a:br>
            <a:r>
              <a:rPr lang="en-US" altLang="zh-CN" sz="2000" dirty="0"/>
              <a:t>&amp;</a:t>
            </a:r>
            <a:br>
              <a:rPr lang="en-US" altLang="zh-CN" sz="2000" dirty="0"/>
            </a:br>
            <a:r>
              <a:rPr lang="en-US" sz="2000" dirty="0"/>
              <a:t>Software Architecture</a:t>
            </a:r>
          </a:p>
        </p:txBody>
      </p:sp>
      <p:graphicFrame>
        <p:nvGraphicFramePr>
          <p:cNvPr id="6" name="Content Placeholder 2">
            <a:extLst>
              <a:ext uri="{FF2B5EF4-FFF2-40B4-BE49-F238E27FC236}">
                <a16:creationId xmlns:a16="http://schemas.microsoft.com/office/drawing/2014/main" id="{1E212478-6815-7097-5940-40BF5D28F4C2}"/>
              </a:ext>
            </a:extLst>
          </p:cNvPr>
          <p:cNvGraphicFramePr>
            <a:graphicFrameLocks noGrp="1"/>
          </p:cNvGraphicFramePr>
          <p:nvPr>
            <p:ph idx="1"/>
            <p:extLst>
              <p:ext uri="{D42A27DB-BD31-4B8C-83A1-F6EECF244321}">
                <p14:modId xmlns:p14="http://schemas.microsoft.com/office/powerpoint/2010/main" val="2149639374"/>
              </p:ext>
            </p:extLst>
          </p:nvPr>
        </p:nvGraphicFramePr>
        <p:xfrm>
          <a:off x="6736080" y="804672"/>
          <a:ext cx="4815840"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B079B75C-6869-26EF-0E76-F3C5C02400A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56917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4111-0AD7-BE49-7703-DE2D4FA3A9FA}"/>
              </a:ext>
            </a:extLst>
          </p:cNvPr>
          <p:cNvSpPr>
            <a:spLocks noGrp="1"/>
          </p:cNvSpPr>
          <p:nvPr>
            <p:ph type="title"/>
          </p:nvPr>
        </p:nvSpPr>
        <p:spPr/>
        <p:txBody>
          <a:bodyPr/>
          <a:lstStyle/>
          <a:p>
            <a:r>
              <a:rPr lang="en-US" dirty="0"/>
              <a:t>Roadblocks and Surprises</a:t>
            </a:r>
          </a:p>
        </p:txBody>
      </p:sp>
      <p:graphicFrame>
        <p:nvGraphicFramePr>
          <p:cNvPr id="6" name="Content Placeholder 2">
            <a:extLst>
              <a:ext uri="{FF2B5EF4-FFF2-40B4-BE49-F238E27FC236}">
                <a16:creationId xmlns:a16="http://schemas.microsoft.com/office/drawing/2014/main" id="{1E212478-6815-7097-5940-40BF5D28F4C2}"/>
              </a:ext>
            </a:extLst>
          </p:cNvPr>
          <p:cNvGraphicFramePr>
            <a:graphicFrameLocks noGrp="1"/>
          </p:cNvGraphicFramePr>
          <p:nvPr>
            <p:ph idx="1"/>
            <p:extLst>
              <p:ext uri="{D42A27DB-BD31-4B8C-83A1-F6EECF244321}">
                <p14:modId xmlns:p14="http://schemas.microsoft.com/office/powerpoint/2010/main" val="121438528"/>
              </p:ext>
            </p:extLst>
          </p:nvPr>
        </p:nvGraphicFramePr>
        <p:xfrm>
          <a:off x="6736080" y="804672"/>
          <a:ext cx="4815840"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B079B75C-6869-26EF-0E76-F3C5C02400A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8487390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663</TotalTime>
  <Words>1390</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Söhne</vt:lpstr>
      <vt:lpstr>Parcel</vt:lpstr>
      <vt:lpstr>Schalendar Final Product</vt:lpstr>
      <vt:lpstr>Our Motivation</vt:lpstr>
      <vt:lpstr>Completed Stories and Roles</vt:lpstr>
      <vt:lpstr>Completed Stories and Roles</vt:lpstr>
      <vt:lpstr>Completed Stories and Roles</vt:lpstr>
      <vt:lpstr>DataBase Implementation</vt:lpstr>
      <vt:lpstr>Google Oauth</vt:lpstr>
      <vt:lpstr>UI/UX Design &amp; Software Architecture</vt:lpstr>
      <vt:lpstr>Roadblocks and Surprises</vt:lpstr>
      <vt:lpstr>Workarounds</vt:lpstr>
      <vt:lpstr>Workarounds</vt:lpstr>
      <vt:lpstr>What Would We Do Differently?</vt:lpstr>
      <vt:lpstr>For Future Implementation</vt:lpstr>
      <vt:lpstr>For Future Implementation</vt:lpstr>
      <vt:lpstr>For Future Implementation</vt:lpstr>
      <vt:lpstr>Demonstration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Schalendar Final Product</dc:title>
  <dc:creator>Lin, Kelvin</dc:creator>
  <cp:lastModifiedBy>Lin, Kelvin</cp:lastModifiedBy>
  <cp:revision>6</cp:revision>
  <dcterms:created xsi:type="dcterms:W3CDTF">2023-12-18T22:53:40Z</dcterms:created>
  <dcterms:modified xsi:type="dcterms:W3CDTF">2023-12-21T22:04:31Z</dcterms:modified>
</cp:coreProperties>
</file>