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E66D-6038-00EA-4824-BAD2B2C7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97EB4-0BEC-E7D6-7C3E-A64B49279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88FE-448C-076A-EEB6-43A38017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B814-A8CC-EA75-168B-EA839017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0620-DABA-F99D-ED19-3184537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D45C-DF95-70AB-0500-A466D77D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9310E-7A50-8DAD-F863-6E986E51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ACCC-D0A1-6A20-9F2F-232DF67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0AFD1-1C24-46F9-760B-9D681BA5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FA94-47DB-46DA-B512-F1D3A953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7E822-3905-32E7-3985-EF35766C6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18F13-B4BC-DD96-1234-CBBDEA674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B9EB-57C0-DFF1-E7D2-453A05E5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67C5-1A5B-8416-A595-9F781E4A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EFA8-1B2C-3E12-594F-5C11F8A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AF99-D7DA-A484-FC6D-06582A21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0424-9822-0003-8484-FC2660BA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0EE4-9442-D284-D498-07897F04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FB2A-8D71-7A0D-6B20-B2F3AC58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34A7-8969-92E8-3252-4364D375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9A0F-221E-2ED8-FD1E-9221C05F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1167C-8607-40BC-F9A6-D506E883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5F65-39CC-19D0-0CB3-0012BF97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8898-1EC4-3B35-FDD2-EDB69C34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7A35-8516-A16B-B649-4EAFC6C2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7D94-0064-7B81-9FEE-760F5633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AE8D-A3D9-1624-FFE9-A121472B2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E59FA-163F-092E-07AB-EFC7B098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B6921-6776-A909-2276-ABFDE2AE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FE8A4-25A9-BC73-B266-3C6C2881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E60E6-0969-608C-15B5-EC1DCBAB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6D83-675A-BD78-FBDB-2367B616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0F4F-BEAE-5C32-3EC8-B0847E02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D1BBC-EBC6-3584-4ACC-4B7175C1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BEE88-AA2B-24D2-B469-CFB176700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BBC78-EAAC-A1D2-FE0C-E408E9C0B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6AB3F-37F7-4932-CC8D-B55B214E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6DCA6-D7C8-A0F5-6A38-03CDF8E9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714B4-448B-6D80-DB69-5BAD078A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68F7-E9EA-723B-7EF6-AFEF5D44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B0367-A846-ADBA-FE42-6686D1EE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DE0D3-D9CE-945E-7DAD-98143A44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37D2F-C4E2-A2F4-E1C6-D55EFF0D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0B65A-A101-C824-09CB-CBF2FF55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B4C7F-A900-391A-BF50-E3DE5CD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5033B-007A-AD1B-21CE-27E86B19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7A42-E7A3-6EA0-106D-9B77D094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DDAD-AB52-5882-374E-FE1C19B1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1B2AD-C0BA-527A-4318-94A79ED9C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C8A6B-B467-6DD0-91E7-9BC6A73B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2FB88-DC75-795F-8023-FAFBD3F7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20D5-090C-AD11-90E8-92A7294C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DAFB-016A-DA6E-8DE3-8FFC94C4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1C369-3618-1841-5316-12030CDE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4A298-C25D-FC33-5B28-716762D6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FFB6C-EF8C-BC68-7163-469E0CF0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30CD-8CCB-1078-8DDC-5A63559F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D11E1-8255-FCBB-D02A-CA1EAD80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A919C-A382-CBBB-E40B-00D3EDFA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5F43-E22D-C8D6-BE90-427B066C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6336-F009-A2F5-718B-21F4DCD8C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B8F5-5A79-5244-8BB4-CDF88932E5C5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C424-3594-0307-55A3-E94D46800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E211-9FA8-4D3E-3486-C44B07AB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25FC-EEFF-344F-9852-47D4BD314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118418-3944-956B-413E-D9801F00C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1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4A0543-8C6A-70F4-BC4A-316108305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4A2E6F-F3B4-7AE5-EA52-C6FA0496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4A3AA9-3ABE-E408-D4DD-CE2983E30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D34E6C-F89E-11B7-E6C2-1D16CC69D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4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A78E38-F364-5487-C4E5-EA985B28E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Korie Westbrook</dc:creator>
  <cp:lastModifiedBy>Korie Westbrook</cp:lastModifiedBy>
  <cp:revision>1</cp:revision>
  <dcterms:created xsi:type="dcterms:W3CDTF">2023-05-05T12:43:35Z</dcterms:created>
  <dcterms:modified xsi:type="dcterms:W3CDTF">2023-05-05T12:45:51Z</dcterms:modified>
</cp:coreProperties>
</file>