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8" r:id="rId2"/>
  </p:sldIdLst>
  <p:sldSz cx="43891200" cy="32918400"/>
  <p:notesSz cx="32099250" cy="4220845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522288" indent="-65088"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1044575" indent="-130175"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566863" indent="-195263"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2089150" indent="-26035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0320" userDrawn="1">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3"/>
    <p:restoredTop sz="94625"/>
  </p:normalViewPr>
  <p:slideViewPr>
    <p:cSldViewPr>
      <p:cViewPr>
        <p:scale>
          <a:sx n="33" d="100"/>
          <a:sy n="33" d="100"/>
        </p:scale>
        <p:origin x="330" y="-594"/>
      </p:cViewPr>
      <p:guideLst>
        <p:guide orient="horz" pos="10320"/>
        <p:guide pos="13824"/>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8B341E-2FF8-B260-54A8-DEDE5367FF8F}"/>
              </a:ext>
            </a:extLst>
          </p:cNvPr>
          <p:cNvSpPr/>
          <p:nvPr/>
        </p:nvSpPr>
        <p:spPr>
          <a:xfrm>
            <a:off x="4343400" y="17511713"/>
            <a:ext cx="35113913" cy="61436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lIns="438890" tIns="219445" rIns="438890" bIns="219445" anchor="ctr"/>
          <a:lstStyle/>
          <a:p>
            <a:pPr algn="ctr" eaLnBrk="1" hangingPunct="1">
              <a:defRPr/>
            </a:pPr>
            <a:endParaRPr lang="en-US"/>
          </a:p>
        </p:txBody>
      </p:sp>
      <p:sp>
        <p:nvSpPr>
          <p:cNvPr id="3" name="Rectangle 2">
            <a:extLst>
              <a:ext uri="{FF2B5EF4-FFF2-40B4-BE49-F238E27FC236}">
                <a16:creationId xmlns:a16="http://schemas.microsoft.com/office/drawing/2014/main" id="{EA0CC157-4D18-6F3A-5D69-05B65B574407}"/>
              </a:ext>
            </a:extLst>
          </p:cNvPr>
          <p:cNvSpPr/>
          <p:nvPr/>
        </p:nvSpPr>
        <p:spPr>
          <a:xfrm>
            <a:off x="4389438" y="24231600"/>
            <a:ext cx="35112325" cy="3290888"/>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lIns="438890" tIns="219445" rIns="438890" bIns="219445" anchor="ctr"/>
          <a:lstStyle/>
          <a:p>
            <a:pPr algn="ctr" eaLnBrk="1" hangingPunct="1">
              <a:defRPr/>
            </a:pPr>
            <a:endParaRPr lang="en-US"/>
          </a:p>
        </p:txBody>
      </p:sp>
      <p:sp>
        <p:nvSpPr>
          <p:cNvPr id="4" name="Rectangle 3">
            <a:extLst>
              <a:ext uri="{FF2B5EF4-FFF2-40B4-BE49-F238E27FC236}">
                <a16:creationId xmlns:a16="http://schemas.microsoft.com/office/drawing/2014/main" id="{A8671DED-0749-ABE3-9813-8B975218778D}"/>
              </a:ext>
            </a:extLst>
          </p:cNvPr>
          <p:cNvSpPr/>
          <p:nvPr/>
        </p:nvSpPr>
        <p:spPr>
          <a:xfrm>
            <a:off x="4343400" y="17511713"/>
            <a:ext cx="1096963" cy="61436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8890" tIns="219445" rIns="438890" bIns="219445" anchor="ctr"/>
          <a:lstStyle/>
          <a:p>
            <a:pPr algn="ctr" eaLnBrk="1" hangingPunct="1">
              <a:defRPr/>
            </a:pPr>
            <a:endParaRPr lang="en-US"/>
          </a:p>
        </p:txBody>
      </p:sp>
      <p:sp>
        <p:nvSpPr>
          <p:cNvPr id="5" name="Rectangle 4">
            <a:extLst>
              <a:ext uri="{FF2B5EF4-FFF2-40B4-BE49-F238E27FC236}">
                <a16:creationId xmlns:a16="http://schemas.microsoft.com/office/drawing/2014/main" id="{47588A83-F331-FF67-C1AF-FF413F27BF19}"/>
              </a:ext>
            </a:extLst>
          </p:cNvPr>
          <p:cNvSpPr/>
          <p:nvPr/>
        </p:nvSpPr>
        <p:spPr>
          <a:xfrm>
            <a:off x="4389438" y="24231600"/>
            <a:ext cx="1096962" cy="3290888"/>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8890" tIns="219445" rIns="438890" bIns="219445" anchor="ctr"/>
          <a:lstStyle/>
          <a:p>
            <a:pPr algn="ctr" eaLnBrk="1" hangingPunct="1">
              <a:defRPr/>
            </a:pPr>
            <a:endParaRPr lang="en-US"/>
          </a:p>
        </p:txBody>
      </p:sp>
      <p:sp>
        <p:nvSpPr>
          <p:cNvPr id="8" name="Title 7"/>
          <p:cNvSpPr>
            <a:spLocks noGrp="1"/>
          </p:cNvSpPr>
          <p:nvPr>
            <p:ph type="ctrTitle"/>
          </p:nvPr>
        </p:nvSpPr>
        <p:spPr>
          <a:xfrm>
            <a:off x="5852160" y="18653760"/>
            <a:ext cx="32918400" cy="4754880"/>
          </a:xfrm>
        </p:spPr>
        <p:txBody>
          <a:bodyPr anchor="t"/>
          <a:lstStyle>
            <a:lvl1pPr algn="r">
              <a:defRPr sz="15300">
                <a:solidFill>
                  <a:schemeClr val="tx1"/>
                </a:solidFill>
              </a:defRPr>
            </a:lvl1pPr>
          </a:lstStyle>
          <a:p>
            <a:r>
              <a:rPr lang="en-US"/>
              <a:t>Click to edit Master title style</a:t>
            </a:r>
          </a:p>
        </p:txBody>
      </p:sp>
      <p:sp>
        <p:nvSpPr>
          <p:cNvPr id="9" name="Subtitle 8"/>
          <p:cNvSpPr>
            <a:spLocks noGrp="1"/>
          </p:cNvSpPr>
          <p:nvPr>
            <p:ph type="subTitle" idx="1"/>
          </p:nvPr>
        </p:nvSpPr>
        <p:spPr>
          <a:xfrm>
            <a:off x="5852160" y="24597360"/>
            <a:ext cx="32918400" cy="2560320"/>
          </a:xfrm>
        </p:spPr>
        <p:txBody>
          <a:bodyPr/>
          <a:lstStyle>
            <a:lvl1pPr marL="0" indent="0" algn="r">
              <a:buNone/>
              <a:defRPr sz="9600">
                <a:solidFill>
                  <a:schemeClr val="tx2"/>
                </a:solidFill>
                <a:latin typeface="+mj-lt"/>
                <a:ea typeface="+mj-ea"/>
                <a:cs typeface="+mj-cs"/>
              </a:defRPr>
            </a:lvl1pPr>
            <a:lvl2pPr marL="2194450" indent="0" algn="ctr">
              <a:buNone/>
            </a:lvl2pPr>
            <a:lvl3pPr marL="4388901" indent="0" algn="ctr">
              <a:buNone/>
            </a:lvl3pPr>
            <a:lvl4pPr marL="6583351" indent="0" algn="ctr">
              <a:buNone/>
            </a:lvl4pPr>
            <a:lvl5pPr marL="8777801" indent="0" algn="ctr">
              <a:buNone/>
            </a:lvl5pPr>
            <a:lvl6pPr marL="10972251" indent="0" algn="ctr">
              <a:buNone/>
            </a:lvl6pPr>
            <a:lvl7pPr marL="13166702" indent="0" algn="ctr">
              <a:buNone/>
            </a:lvl7pPr>
            <a:lvl8pPr marL="15361152" indent="0" algn="ctr">
              <a:buNone/>
            </a:lvl8pPr>
            <a:lvl9pPr marL="17555602" indent="0" algn="ctr">
              <a:buNone/>
            </a:lvl9pPr>
          </a:lstStyle>
          <a:p>
            <a:r>
              <a:rPr lang="en-US"/>
              <a:t>Click to edit Master subtitle style</a:t>
            </a:r>
          </a:p>
        </p:txBody>
      </p:sp>
      <p:sp>
        <p:nvSpPr>
          <p:cNvPr id="6" name="Date Placeholder 27">
            <a:extLst>
              <a:ext uri="{FF2B5EF4-FFF2-40B4-BE49-F238E27FC236}">
                <a16:creationId xmlns:a16="http://schemas.microsoft.com/office/drawing/2014/main" id="{2A83D842-33D7-45BA-38DA-C176A51D7B66}"/>
              </a:ext>
            </a:extLst>
          </p:cNvPr>
          <p:cNvSpPr>
            <a:spLocks noGrp="1"/>
          </p:cNvSpPr>
          <p:nvPr>
            <p:ph type="dt" sz="half" idx="10"/>
          </p:nvPr>
        </p:nvSpPr>
        <p:spPr>
          <a:xfrm>
            <a:off x="30722888" y="30503813"/>
            <a:ext cx="10972800" cy="1755775"/>
          </a:xfrm>
        </p:spPr>
        <p:txBody>
          <a:bodyPr/>
          <a:lstStyle>
            <a:lvl1pPr>
              <a:defRPr sz="6700"/>
            </a:lvl1pPr>
          </a:lstStyle>
          <a:p>
            <a:pPr>
              <a:defRPr/>
            </a:pPr>
            <a:endParaRPr lang="en-US"/>
          </a:p>
        </p:txBody>
      </p:sp>
      <p:sp>
        <p:nvSpPr>
          <p:cNvPr id="7" name="Footer Placeholder 16">
            <a:extLst>
              <a:ext uri="{FF2B5EF4-FFF2-40B4-BE49-F238E27FC236}">
                <a16:creationId xmlns:a16="http://schemas.microsoft.com/office/drawing/2014/main" id="{227A24DF-CF44-DE3C-F98C-6D0BC43B21A4}"/>
              </a:ext>
            </a:extLst>
          </p:cNvPr>
          <p:cNvSpPr>
            <a:spLocks noGrp="1"/>
          </p:cNvSpPr>
          <p:nvPr>
            <p:ph type="ftr" sz="quarter" idx="11"/>
          </p:nvPr>
        </p:nvSpPr>
        <p:spPr>
          <a:xfrm>
            <a:off x="13914438" y="30503813"/>
            <a:ext cx="16678275" cy="1755775"/>
          </a:xfrm>
        </p:spPr>
        <p:txBody>
          <a:bodyPr/>
          <a:lstStyle>
            <a:lvl1pPr>
              <a:defRPr/>
            </a:lvl1pPr>
          </a:lstStyle>
          <a:p>
            <a:pPr>
              <a:defRPr/>
            </a:pPr>
            <a:endParaRPr lang="en-US"/>
          </a:p>
        </p:txBody>
      </p:sp>
      <p:sp>
        <p:nvSpPr>
          <p:cNvPr id="10" name="Slide Number Placeholder 28">
            <a:extLst>
              <a:ext uri="{FF2B5EF4-FFF2-40B4-BE49-F238E27FC236}">
                <a16:creationId xmlns:a16="http://schemas.microsoft.com/office/drawing/2014/main" id="{8B902ED5-9814-4DA0-45CE-6207021F60DA}"/>
              </a:ext>
            </a:extLst>
          </p:cNvPr>
          <p:cNvSpPr>
            <a:spLocks noGrp="1"/>
          </p:cNvSpPr>
          <p:nvPr>
            <p:ph type="sldNum" sz="quarter" idx="12"/>
          </p:nvPr>
        </p:nvSpPr>
        <p:spPr>
          <a:xfrm>
            <a:off x="5838825" y="30503813"/>
            <a:ext cx="5849938" cy="1755775"/>
          </a:xfrm>
        </p:spPr>
        <p:txBody>
          <a:bodyPr/>
          <a:lstStyle>
            <a:lvl1pPr>
              <a:defRPr/>
            </a:lvl1pPr>
          </a:lstStyle>
          <a:p>
            <a:pPr>
              <a:defRPr/>
            </a:pPr>
            <a:fld id="{8D6FC5F7-1CBB-F34E-B190-CEFA4ED9EA79}" type="slidenum">
              <a:rPr lang="en-US" altLang="en-US"/>
              <a:pPr>
                <a:defRPr/>
              </a:pPr>
              <a:t>‹#›</a:t>
            </a:fld>
            <a:endParaRPr lang="en-US" altLang="en-US"/>
          </a:p>
        </p:txBody>
      </p:sp>
    </p:spTree>
    <p:extLst>
      <p:ext uri="{BB962C8B-B14F-4D97-AF65-F5344CB8AC3E}">
        <p14:creationId xmlns:p14="http://schemas.microsoft.com/office/powerpoint/2010/main" val="1262922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F0ADCF6A-6935-DCE6-FD9E-C1A11940C66E}"/>
              </a:ext>
            </a:extLst>
          </p:cNvPr>
          <p:cNvSpPr>
            <a:spLocks noGrp="1"/>
          </p:cNvSpPr>
          <p:nvPr>
            <p:ph type="dt" sz="half" idx="10"/>
          </p:nvPr>
        </p:nvSpPr>
        <p:spPr/>
        <p:txBody>
          <a:bodyPr/>
          <a:lstStyle>
            <a:lvl1pPr>
              <a:defRPr/>
            </a:lvl1pPr>
          </a:lstStyle>
          <a:p>
            <a:pPr>
              <a:defRPr/>
            </a:pPr>
            <a:endParaRPr lang="en-US"/>
          </a:p>
        </p:txBody>
      </p:sp>
      <p:sp>
        <p:nvSpPr>
          <p:cNvPr id="5" name="Footer Placeholder 2">
            <a:extLst>
              <a:ext uri="{FF2B5EF4-FFF2-40B4-BE49-F238E27FC236}">
                <a16:creationId xmlns:a16="http://schemas.microsoft.com/office/drawing/2014/main" id="{6130F970-3198-C822-0084-7DBD3E62ADB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D1F66A22-5542-13DA-D00E-3E4F19C319E8}"/>
              </a:ext>
            </a:extLst>
          </p:cNvPr>
          <p:cNvSpPr>
            <a:spLocks noGrp="1"/>
          </p:cNvSpPr>
          <p:nvPr>
            <p:ph type="sldNum" sz="quarter" idx="12"/>
          </p:nvPr>
        </p:nvSpPr>
        <p:spPr/>
        <p:txBody>
          <a:bodyPr/>
          <a:lstStyle>
            <a:lvl1pPr>
              <a:defRPr/>
            </a:lvl1pPr>
          </a:lstStyle>
          <a:p>
            <a:pPr>
              <a:defRPr/>
            </a:pPr>
            <a:fld id="{AD6ADEC9-5797-CA40-A6BE-BB4EA3CFDA60}" type="slidenum">
              <a:rPr lang="en-US" altLang="en-US"/>
              <a:pPr>
                <a:defRPr/>
              </a:pPr>
              <a:t>‹#›</a:t>
            </a:fld>
            <a:endParaRPr lang="en-US" altLang="en-US"/>
          </a:p>
        </p:txBody>
      </p:sp>
    </p:spTree>
    <p:extLst>
      <p:ext uri="{BB962C8B-B14F-4D97-AF65-F5344CB8AC3E}">
        <p14:creationId xmlns:p14="http://schemas.microsoft.com/office/powerpoint/2010/main" val="2807124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10">
            <a:extLst>
              <a:ext uri="{FF2B5EF4-FFF2-40B4-BE49-F238E27FC236}">
                <a16:creationId xmlns:a16="http://schemas.microsoft.com/office/drawing/2014/main" id="{EA326BB7-4AC2-9FE1-86C9-0FC552D1200A}"/>
              </a:ext>
            </a:extLst>
          </p:cNvPr>
          <p:cNvSpPr>
            <a:spLocks noChangeShapeType="1"/>
          </p:cNvSpPr>
          <p:nvPr/>
        </p:nvSpPr>
        <p:spPr bwMode="auto">
          <a:xfrm>
            <a:off x="2195513" y="30494288"/>
            <a:ext cx="3950017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lIns="438890" tIns="219445" rIns="438890" bIns="219445"/>
          <a:lstStyle/>
          <a:p>
            <a:endParaRPr lang="en-US"/>
          </a:p>
        </p:txBody>
      </p:sp>
      <p:sp>
        <p:nvSpPr>
          <p:cNvPr id="5" name="Isosceles Triangle 3">
            <a:extLst>
              <a:ext uri="{FF2B5EF4-FFF2-40B4-BE49-F238E27FC236}">
                <a16:creationId xmlns:a16="http://schemas.microsoft.com/office/drawing/2014/main" id="{A24DF8EB-4DA2-F1CE-C961-6E6683B318F0}"/>
              </a:ext>
            </a:extLst>
          </p:cNvPr>
          <p:cNvSpPr>
            <a:spLocks noChangeAspect="1"/>
          </p:cNvSpPr>
          <p:nvPr/>
        </p:nvSpPr>
        <p:spPr>
          <a:xfrm rot="5400000">
            <a:off x="2011363" y="31043562"/>
            <a:ext cx="915988" cy="576263"/>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8890" tIns="219445" rIns="438890" bIns="219445" anchor="ctr"/>
          <a:lstStyle/>
          <a:p>
            <a:pPr algn="ctr" eaLnBrk="1" hangingPunct="1">
              <a:defRPr/>
            </a:pPr>
            <a:endParaRPr lang="en-US"/>
          </a:p>
        </p:txBody>
      </p:sp>
      <p:sp>
        <p:nvSpPr>
          <p:cNvPr id="6" name="Straight Connector 12">
            <a:extLst>
              <a:ext uri="{FF2B5EF4-FFF2-40B4-BE49-F238E27FC236}">
                <a16:creationId xmlns:a16="http://schemas.microsoft.com/office/drawing/2014/main" id="{EE82E796-4FE0-3D2A-1301-3E7DF0DBBB8E}"/>
              </a:ext>
            </a:extLst>
          </p:cNvPr>
          <p:cNvSpPr>
            <a:spLocks noChangeShapeType="1"/>
          </p:cNvSpPr>
          <p:nvPr/>
        </p:nvSpPr>
        <p:spPr bwMode="auto">
          <a:xfrm rot="5400000">
            <a:off x="17422018" y="15369382"/>
            <a:ext cx="28090813"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lIns="438890" tIns="219445" rIns="438890" bIns="219445"/>
          <a:lstStyle/>
          <a:p>
            <a:endParaRPr lang="en-US"/>
          </a:p>
        </p:txBody>
      </p:sp>
      <p:sp>
        <p:nvSpPr>
          <p:cNvPr id="2" name="Vertical Title 1"/>
          <p:cNvSpPr>
            <a:spLocks noGrp="1"/>
          </p:cNvSpPr>
          <p:nvPr>
            <p:ph type="title" orient="vert"/>
          </p:nvPr>
        </p:nvSpPr>
        <p:spPr>
          <a:xfrm>
            <a:off x="31821120" y="1318266"/>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6"/>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2F884241-34DC-A7FC-E936-61C5A2092251}"/>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2213FAA5-E37F-6110-947F-ADB7F827E92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8BF7A65B-FBC9-A11D-398B-A94D336D3C48}"/>
              </a:ext>
            </a:extLst>
          </p:cNvPr>
          <p:cNvSpPr>
            <a:spLocks noGrp="1"/>
          </p:cNvSpPr>
          <p:nvPr>
            <p:ph type="sldNum" sz="quarter" idx="12"/>
          </p:nvPr>
        </p:nvSpPr>
        <p:spPr/>
        <p:txBody>
          <a:bodyPr/>
          <a:lstStyle>
            <a:lvl1pPr>
              <a:defRPr/>
            </a:lvl1pPr>
          </a:lstStyle>
          <a:p>
            <a:pPr>
              <a:defRPr/>
            </a:pPr>
            <a:fld id="{72F33AC4-E467-DA4E-A993-03EAF798B7B2}" type="slidenum">
              <a:rPr lang="en-US" altLang="en-US"/>
              <a:pPr>
                <a:defRPr/>
              </a:pPr>
              <a:t>‹#›</a:t>
            </a:fld>
            <a:endParaRPr lang="en-US" altLang="en-US"/>
          </a:p>
        </p:txBody>
      </p:sp>
    </p:spTree>
    <p:extLst>
      <p:ext uri="{BB962C8B-B14F-4D97-AF65-F5344CB8AC3E}">
        <p14:creationId xmlns:p14="http://schemas.microsoft.com/office/powerpoint/2010/main" val="189567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2194560" y="5852160"/>
            <a:ext cx="39502080" cy="237012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13">
            <a:extLst>
              <a:ext uri="{FF2B5EF4-FFF2-40B4-BE49-F238E27FC236}">
                <a16:creationId xmlns:a16="http://schemas.microsoft.com/office/drawing/2014/main" id="{456CC24C-5440-EC2E-58E2-6E25DBBE6FD0}"/>
              </a:ext>
            </a:extLst>
          </p:cNvPr>
          <p:cNvSpPr>
            <a:spLocks noGrp="1"/>
          </p:cNvSpPr>
          <p:nvPr>
            <p:ph type="dt" sz="half" idx="10"/>
          </p:nvPr>
        </p:nvSpPr>
        <p:spPr/>
        <p:txBody>
          <a:bodyPr/>
          <a:lstStyle>
            <a:lvl1pPr>
              <a:defRPr/>
            </a:lvl1pPr>
          </a:lstStyle>
          <a:p>
            <a:pPr>
              <a:defRPr/>
            </a:pPr>
            <a:endParaRPr lang="en-US"/>
          </a:p>
        </p:txBody>
      </p:sp>
      <p:sp>
        <p:nvSpPr>
          <p:cNvPr id="4" name="Footer Placeholder 2">
            <a:extLst>
              <a:ext uri="{FF2B5EF4-FFF2-40B4-BE49-F238E27FC236}">
                <a16:creationId xmlns:a16="http://schemas.microsoft.com/office/drawing/2014/main" id="{92FBAE5D-36F8-9496-904D-8E48704448C3}"/>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22">
            <a:extLst>
              <a:ext uri="{FF2B5EF4-FFF2-40B4-BE49-F238E27FC236}">
                <a16:creationId xmlns:a16="http://schemas.microsoft.com/office/drawing/2014/main" id="{19755447-3382-CFBF-A34F-DBF0CF9E6CC0}"/>
              </a:ext>
            </a:extLst>
          </p:cNvPr>
          <p:cNvSpPr>
            <a:spLocks noGrp="1"/>
          </p:cNvSpPr>
          <p:nvPr>
            <p:ph type="sldNum" sz="quarter" idx="12"/>
          </p:nvPr>
        </p:nvSpPr>
        <p:spPr/>
        <p:txBody>
          <a:bodyPr/>
          <a:lstStyle>
            <a:lvl1pPr>
              <a:defRPr/>
            </a:lvl1pPr>
          </a:lstStyle>
          <a:p>
            <a:pPr>
              <a:defRPr/>
            </a:pPr>
            <a:fld id="{71190E28-A7BE-9249-8571-EA257A0BEBD7}" type="slidenum">
              <a:rPr lang="en-US" altLang="en-US"/>
              <a:pPr>
                <a:defRPr/>
              </a:pPr>
              <a:t>‹#›</a:t>
            </a:fld>
            <a:endParaRPr lang="en-US" altLang="en-US"/>
          </a:p>
        </p:txBody>
      </p:sp>
    </p:spTree>
    <p:extLst>
      <p:ext uri="{BB962C8B-B14F-4D97-AF65-F5344CB8AC3E}">
        <p14:creationId xmlns:p14="http://schemas.microsoft.com/office/powerpoint/2010/main" val="1465362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556D47-3D0A-6041-1D0C-014FAD8B7531}"/>
              </a:ext>
            </a:extLst>
          </p:cNvPr>
          <p:cNvSpPr/>
          <p:nvPr/>
        </p:nvSpPr>
        <p:spPr>
          <a:xfrm>
            <a:off x="4389438" y="13533438"/>
            <a:ext cx="35112325" cy="61436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lIns="438890" tIns="219445" rIns="438890" bIns="219445" anchor="ctr"/>
          <a:lstStyle/>
          <a:p>
            <a:pPr algn="ctr" eaLnBrk="1" hangingPunct="1">
              <a:defRPr/>
            </a:pPr>
            <a:endParaRPr lang="en-US"/>
          </a:p>
        </p:txBody>
      </p:sp>
      <p:sp>
        <p:nvSpPr>
          <p:cNvPr id="5" name="Rectangle 4">
            <a:extLst>
              <a:ext uri="{FF2B5EF4-FFF2-40B4-BE49-F238E27FC236}">
                <a16:creationId xmlns:a16="http://schemas.microsoft.com/office/drawing/2014/main" id="{401F00D1-750C-D243-8585-E706AF250CB8}"/>
              </a:ext>
            </a:extLst>
          </p:cNvPr>
          <p:cNvSpPr/>
          <p:nvPr/>
        </p:nvSpPr>
        <p:spPr>
          <a:xfrm>
            <a:off x="4389438" y="13533438"/>
            <a:ext cx="1096962" cy="61436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8890" tIns="219445" rIns="438890" bIns="219445" anchor="ctr"/>
          <a:lstStyle/>
          <a:p>
            <a:pPr algn="ctr" eaLnBrk="1" hangingPunct="1">
              <a:defRPr/>
            </a:pPr>
            <a:endParaRPr lang="en-US"/>
          </a:p>
        </p:txBody>
      </p:sp>
      <p:sp>
        <p:nvSpPr>
          <p:cNvPr id="2" name="Title 1"/>
          <p:cNvSpPr>
            <a:spLocks noGrp="1"/>
          </p:cNvSpPr>
          <p:nvPr>
            <p:ph type="title"/>
          </p:nvPr>
        </p:nvSpPr>
        <p:spPr>
          <a:xfrm>
            <a:off x="5852160" y="14264640"/>
            <a:ext cx="32918400" cy="5120640"/>
          </a:xfrm>
        </p:spPr>
        <p:txBody>
          <a:bodyPr anchor="t"/>
          <a:lstStyle>
            <a:lvl1pPr algn="r">
              <a:buNone/>
              <a:defRPr sz="15300" b="0" cap="none" baseline="0"/>
            </a:lvl1pPr>
          </a:lstStyle>
          <a:p>
            <a:r>
              <a:rPr lang="en-US"/>
              <a:t>Click to edit Master title style</a:t>
            </a:r>
          </a:p>
        </p:txBody>
      </p:sp>
      <p:sp>
        <p:nvSpPr>
          <p:cNvPr id="3" name="Text Placeholder 2"/>
          <p:cNvSpPr>
            <a:spLocks noGrp="1"/>
          </p:cNvSpPr>
          <p:nvPr>
            <p:ph type="body" idx="1"/>
          </p:nvPr>
        </p:nvSpPr>
        <p:spPr>
          <a:xfrm>
            <a:off x="6217920" y="20482560"/>
            <a:ext cx="32552640" cy="5486400"/>
          </a:xfrm>
        </p:spPr>
        <p:txBody>
          <a:bodyPr/>
          <a:lstStyle>
            <a:lvl1pPr marL="0" indent="0" algn="r">
              <a:buNone/>
              <a:defRPr sz="9600">
                <a:solidFill>
                  <a:schemeClr val="tx1">
                    <a:tint val="75000"/>
                  </a:schemeClr>
                </a:solidFill>
              </a:defRPr>
            </a:lvl1pPr>
            <a:lvl2pPr>
              <a:buNone/>
              <a:defRPr sz="8700">
                <a:solidFill>
                  <a:schemeClr val="tx1">
                    <a:tint val="75000"/>
                  </a:schemeClr>
                </a:solidFill>
              </a:defRPr>
            </a:lvl2pPr>
            <a:lvl3pPr>
              <a:buNone/>
              <a:defRPr sz="7700">
                <a:solidFill>
                  <a:schemeClr val="tx1">
                    <a:tint val="75000"/>
                  </a:schemeClr>
                </a:solidFill>
              </a:defRPr>
            </a:lvl3pPr>
            <a:lvl4pPr>
              <a:buNone/>
              <a:defRPr sz="6700">
                <a:solidFill>
                  <a:schemeClr val="tx1">
                    <a:tint val="75000"/>
                  </a:schemeClr>
                </a:solidFill>
              </a:defRPr>
            </a:lvl4pPr>
            <a:lvl5pPr>
              <a:buNone/>
              <a:defRPr sz="6700">
                <a:solidFill>
                  <a:schemeClr val="tx1">
                    <a:tint val="75000"/>
                  </a:schemeClr>
                </a:solidFill>
              </a:defRPr>
            </a:lvl5pPr>
          </a:lstStyle>
          <a:p>
            <a:pPr lvl="0"/>
            <a:r>
              <a:rPr lang="en-US"/>
              <a:t>Click to edit Master text styles</a:t>
            </a:r>
          </a:p>
        </p:txBody>
      </p:sp>
      <p:sp>
        <p:nvSpPr>
          <p:cNvPr id="6" name="Date Placeholder 3">
            <a:extLst>
              <a:ext uri="{FF2B5EF4-FFF2-40B4-BE49-F238E27FC236}">
                <a16:creationId xmlns:a16="http://schemas.microsoft.com/office/drawing/2014/main" id="{0C3A1278-E5CB-6AFF-74D6-ACE94DFF270B}"/>
              </a:ext>
            </a:extLst>
          </p:cNvPr>
          <p:cNvSpPr>
            <a:spLocks noGrp="1"/>
          </p:cNvSpPr>
          <p:nvPr>
            <p:ph type="dt" sz="half" idx="10"/>
          </p:nvPr>
        </p:nvSpPr>
        <p:spPr>
          <a:xfrm>
            <a:off x="30722888" y="30503813"/>
            <a:ext cx="10972800" cy="1755775"/>
          </a:xfrm>
        </p:spPr>
        <p:txBody>
          <a:bodyPr/>
          <a:lstStyle>
            <a:lvl1pPr>
              <a:defRPr/>
            </a:lvl1pPr>
          </a:lstStyle>
          <a:p>
            <a:pPr>
              <a:defRPr/>
            </a:pPr>
            <a:endParaRPr lang="en-US"/>
          </a:p>
        </p:txBody>
      </p:sp>
      <p:sp>
        <p:nvSpPr>
          <p:cNvPr id="7" name="Footer Placeholder 4">
            <a:extLst>
              <a:ext uri="{FF2B5EF4-FFF2-40B4-BE49-F238E27FC236}">
                <a16:creationId xmlns:a16="http://schemas.microsoft.com/office/drawing/2014/main" id="{2433C79E-8B66-EC6B-03D8-3945F0C0F64A}"/>
              </a:ext>
            </a:extLst>
          </p:cNvPr>
          <p:cNvSpPr>
            <a:spLocks noGrp="1"/>
          </p:cNvSpPr>
          <p:nvPr>
            <p:ph type="ftr" sz="quarter" idx="11"/>
          </p:nvPr>
        </p:nvSpPr>
        <p:spPr>
          <a:xfrm>
            <a:off x="13914438" y="30503813"/>
            <a:ext cx="16678275" cy="1755775"/>
          </a:xfrm>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A2D9F8A5-1BE8-CD63-FEA7-1172AD3BB2FB}"/>
              </a:ext>
            </a:extLst>
          </p:cNvPr>
          <p:cNvSpPr>
            <a:spLocks noGrp="1"/>
          </p:cNvSpPr>
          <p:nvPr>
            <p:ph type="sldNum" sz="quarter" idx="12"/>
          </p:nvPr>
        </p:nvSpPr>
        <p:spPr>
          <a:xfrm>
            <a:off x="5133975" y="30503813"/>
            <a:ext cx="7300913" cy="1755775"/>
          </a:xfrm>
        </p:spPr>
        <p:txBody>
          <a:bodyPr/>
          <a:lstStyle>
            <a:lvl1pPr>
              <a:defRPr/>
            </a:lvl1pPr>
          </a:lstStyle>
          <a:p>
            <a:pPr>
              <a:defRPr/>
            </a:pPr>
            <a:fld id="{A485E1C3-4A7F-C044-9CCA-4E8FA7D86F33}" type="slidenum">
              <a:rPr lang="en-US" altLang="en-US"/>
              <a:pPr>
                <a:defRPr/>
              </a:pPr>
              <a:t>‹#›</a:t>
            </a:fld>
            <a:endParaRPr lang="en-US" altLang="en-US"/>
          </a:p>
        </p:txBody>
      </p:sp>
    </p:spTree>
    <p:extLst>
      <p:ext uri="{BB962C8B-B14F-4D97-AF65-F5344CB8AC3E}">
        <p14:creationId xmlns:p14="http://schemas.microsoft.com/office/powerpoint/2010/main" val="313113177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560" y="1097280"/>
            <a:ext cx="39502080" cy="4389120"/>
          </a:xfrm>
        </p:spPr>
        <p:txBody>
          <a:bodyPr/>
          <a:lstStyle/>
          <a:p>
            <a:r>
              <a:rPr lang="en-US"/>
              <a:t>Click to edit Master title style</a:t>
            </a:r>
          </a:p>
        </p:txBody>
      </p:sp>
      <p:sp>
        <p:nvSpPr>
          <p:cNvPr id="9" name="Content Placeholder 8"/>
          <p:cNvSpPr>
            <a:spLocks noGrp="1"/>
          </p:cNvSpPr>
          <p:nvPr>
            <p:ph sz="quarter" idx="1"/>
          </p:nvPr>
        </p:nvSpPr>
        <p:spPr>
          <a:xfrm>
            <a:off x="2194560" y="5852160"/>
            <a:ext cx="19399911" cy="237012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22234550" y="5837529"/>
            <a:ext cx="19399911" cy="237012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13">
            <a:extLst>
              <a:ext uri="{FF2B5EF4-FFF2-40B4-BE49-F238E27FC236}">
                <a16:creationId xmlns:a16="http://schemas.microsoft.com/office/drawing/2014/main" id="{F7C9543F-13E8-C65A-AAA7-8DD3F7835B87}"/>
              </a:ext>
            </a:extLst>
          </p:cNvPr>
          <p:cNvSpPr>
            <a:spLocks noGrp="1"/>
          </p:cNvSpPr>
          <p:nvPr>
            <p:ph type="dt" sz="half" idx="10"/>
          </p:nvPr>
        </p:nvSpPr>
        <p:spPr/>
        <p:txBody>
          <a:bodyPr/>
          <a:lstStyle>
            <a:lvl1pPr>
              <a:defRPr/>
            </a:lvl1pPr>
          </a:lstStyle>
          <a:p>
            <a:pPr>
              <a:defRPr/>
            </a:pPr>
            <a:endParaRPr lang="en-US"/>
          </a:p>
        </p:txBody>
      </p:sp>
      <p:sp>
        <p:nvSpPr>
          <p:cNvPr id="4" name="Footer Placeholder 2">
            <a:extLst>
              <a:ext uri="{FF2B5EF4-FFF2-40B4-BE49-F238E27FC236}">
                <a16:creationId xmlns:a16="http://schemas.microsoft.com/office/drawing/2014/main" id="{277431E5-44AA-A037-5826-5B063AA4C452}"/>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22">
            <a:extLst>
              <a:ext uri="{FF2B5EF4-FFF2-40B4-BE49-F238E27FC236}">
                <a16:creationId xmlns:a16="http://schemas.microsoft.com/office/drawing/2014/main" id="{1DC2EB6B-8257-844B-38DD-B4633120635F}"/>
              </a:ext>
            </a:extLst>
          </p:cNvPr>
          <p:cNvSpPr>
            <a:spLocks noGrp="1"/>
          </p:cNvSpPr>
          <p:nvPr>
            <p:ph type="sldNum" sz="quarter" idx="12"/>
          </p:nvPr>
        </p:nvSpPr>
        <p:spPr/>
        <p:txBody>
          <a:bodyPr/>
          <a:lstStyle>
            <a:lvl1pPr>
              <a:defRPr/>
            </a:lvl1pPr>
          </a:lstStyle>
          <a:p>
            <a:pPr>
              <a:defRPr/>
            </a:pPr>
            <a:fld id="{E6651117-7699-FD40-A581-A61750336383}" type="slidenum">
              <a:rPr lang="en-US" altLang="en-US"/>
              <a:pPr>
                <a:defRPr/>
              </a:pPr>
              <a:t>‹#›</a:t>
            </a:fld>
            <a:endParaRPr lang="en-US" altLang="en-US"/>
          </a:p>
        </p:txBody>
      </p:sp>
    </p:spTree>
    <p:extLst>
      <p:ext uri="{BB962C8B-B14F-4D97-AF65-F5344CB8AC3E}">
        <p14:creationId xmlns:p14="http://schemas.microsoft.com/office/powerpoint/2010/main" val="727840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097280"/>
            <a:ext cx="39502080" cy="4389120"/>
          </a:xfrm>
        </p:spPr>
        <p:txBody>
          <a:bodyPr anchor="ctr"/>
          <a:lstStyle>
            <a:lvl1pPr>
              <a:defRPr/>
            </a:lvl1pPr>
          </a:lstStyle>
          <a:p>
            <a:r>
              <a:rPr lang="en-US"/>
              <a:t>Click to edit Master title style</a:t>
            </a:r>
          </a:p>
        </p:txBody>
      </p:sp>
      <p:sp>
        <p:nvSpPr>
          <p:cNvPr id="3" name="Text Placeholder 2"/>
          <p:cNvSpPr>
            <a:spLocks noGrp="1"/>
          </p:cNvSpPr>
          <p:nvPr>
            <p:ph type="body" idx="1"/>
          </p:nvPr>
        </p:nvSpPr>
        <p:spPr>
          <a:xfrm>
            <a:off x="2194560" y="6172200"/>
            <a:ext cx="19392903" cy="3291840"/>
          </a:xfrm>
          <a:noFill/>
          <a:ln>
            <a:noFill/>
          </a:ln>
        </p:spPr>
        <p:txBody>
          <a:bodyPr anchor="b">
            <a:noAutofit/>
          </a:bodyPr>
          <a:lstStyle>
            <a:lvl1pPr marL="0" indent="0">
              <a:buNone/>
              <a:defRPr sz="11500" b="1">
                <a:solidFill>
                  <a:schemeClr val="accent2"/>
                </a:solidFill>
              </a:defRPr>
            </a:lvl1pPr>
            <a:lvl2pPr>
              <a:buNone/>
              <a:defRPr sz="9600" b="1"/>
            </a:lvl2pPr>
            <a:lvl3pPr>
              <a:buNone/>
              <a:defRPr sz="8700" b="1"/>
            </a:lvl3pPr>
            <a:lvl4pPr>
              <a:buNone/>
              <a:defRPr sz="7700" b="1"/>
            </a:lvl4pPr>
            <a:lvl5pPr>
              <a:buNone/>
              <a:defRPr sz="7700" b="1"/>
            </a:lvl5pPr>
          </a:lstStyle>
          <a:p>
            <a:pPr lvl="0"/>
            <a:r>
              <a:rPr lang="en-US"/>
              <a:t>Click to edit Master text styles</a:t>
            </a:r>
          </a:p>
        </p:txBody>
      </p:sp>
      <p:sp>
        <p:nvSpPr>
          <p:cNvPr id="4" name="Text Placeholder 3"/>
          <p:cNvSpPr>
            <a:spLocks noGrp="1"/>
          </p:cNvSpPr>
          <p:nvPr>
            <p:ph type="body" sz="half" idx="3"/>
          </p:nvPr>
        </p:nvSpPr>
        <p:spPr>
          <a:xfrm>
            <a:off x="22311363" y="6217920"/>
            <a:ext cx="19400520" cy="3291840"/>
          </a:xfrm>
          <a:noFill/>
          <a:ln>
            <a:noFill/>
          </a:ln>
        </p:spPr>
        <p:txBody>
          <a:bodyPr anchor="b"/>
          <a:lstStyle>
            <a:lvl1pPr marL="0" indent="0">
              <a:buNone/>
              <a:defRPr sz="11500" b="1">
                <a:solidFill>
                  <a:schemeClr val="accent2"/>
                </a:solidFill>
              </a:defRPr>
            </a:lvl1pPr>
            <a:lvl2pPr>
              <a:buNone/>
              <a:defRPr sz="9600" b="1"/>
            </a:lvl2pPr>
            <a:lvl3pPr>
              <a:buNone/>
              <a:defRPr sz="8700" b="1"/>
            </a:lvl3pPr>
            <a:lvl4pPr>
              <a:buNone/>
              <a:defRPr sz="7700" b="1"/>
            </a:lvl4pPr>
            <a:lvl5pPr>
              <a:buNone/>
              <a:defRPr sz="7700" b="1"/>
            </a:lvl5pPr>
          </a:lstStyle>
          <a:p>
            <a:pPr lvl="0"/>
            <a:r>
              <a:rPr lang="en-US"/>
              <a:t>Click to edit Master text styles</a:t>
            </a:r>
          </a:p>
        </p:txBody>
      </p:sp>
      <p:sp>
        <p:nvSpPr>
          <p:cNvPr id="11" name="Content Placeholder 10"/>
          <p:cNvSpPr>
            <a:spLocks noGrp="1"/>
          </p:cNvSpPr>
          <p:nvPr>
            <p:ph sz="quarter" idx="2"/>
          </p:nvPr>
        </p:nvSpPr>
        <p:spPr>
          <a:xfrm>
            <a:off x="2194560" y="10241280"/>
            <a:ext cx="19385280" cy="19385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22311360" y="10241280"/>
            <a:ext cx="19385280" cy="19385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851D8A8B-839A-369A-34C2-8E26FCD8E030}"/>
              </a:ext>
            </a:extLst>
          </p:cNvPr>
          <p:cNvSpPr>
            <a:spLocks noGrp="1"/>
          </p:cNvSpPr>
          <p:nvPr>
            <p:ph type="dt" sz="half" idx="10"/>
          </p:nvPr>
        </p:nvSpPr>
        <p:spPr/>
        <p:txBody>
          <a:bodyPr/>
          <a:lstStyle>
            <a:lvl1pPr>
              <a:defRPr/>
            </a:lvl1pPr>
          </a:lstStyle>
          <a:p>
            <a:pPr>
              <a:defRPr/>
            </a:pPr>
            <a:endParaRPr lang="en-US"/>
          </a:p>
        </p:txBody>
      </p:sp>
      <p:sp>
        <p:nvSpPr>
          <p:cNvPr id="6" name="Footer Placeholder 2">
            <a:extLst>
              <a:ext uri="{FF2B5EF4-FFF2-40B4-BE49-F238E27FC236}">
                <a16:creationId xmlns:a16="http://schemas.microsoft.com/office/drawing/2014/main" id="{40398476-960A-6CE5-8AAC-602637361E4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22">
            <a:extLst>
              <a:ext uri="{FF2B5EF4-FFF2-40B4-BE49-F238E27FC236}">
                <a16:creationId xmlns:a16="http://schemas.microsoft.com/office/drawing/2014/main" id="{C4761395-64E1-164B-85BF-2D37A350B2E2}"/>
              </a:ext>
            </a:extLst>
          </p:cNvPr>
          <p:cNvSpPr>
            <a:spLocks noGrp="1"/>
          </p:cNvSpPr>
          <p:nvPr>
            <p:ph type="sldNum" sz="quarter" idx="12"/>
          </p:nvPr>
        </p:nvSpPr>
        <p:spPr/>
        <p:txBody>
          <a:bodyPr/>
          <a:lstStyle>
            <a:lvl1pPr>
              <a:defRPr/>
            </a:lvl1pPr>
          </a:lstStyle>
          <a:p>
            <a:pPr>
              <a:defRPr/>
            </a:pPr>
            <a:fld id="{21832447-9E62-6848-A2EE-83BB7824B79A}" type="slidenum">
              <a:rPr lang="en-US" altLang="en-US"/>
              <a:pPr>
                <a:defRPr/>
              </a:pPr>
              <a:t>‹#›</a:t>
            </a:fld>
            <a:endParaRPr lang="en-US" altLang="en-US"/>
          </a:p>
        </p:txBody>
      </p:sp>
    </p:spTree>
    <p:extLst>
      <p:ext uri="{BB962C8B-B14F-4D97-AF65-F5344CB8AC3E}">
        <p14:creationId xmlns:p14="http://schemas.microsoft.com/office/powerpoint/2010/main" val="285042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1">
            <a:extLst>
              <a:ext uri="{FF2B5EF4-FFF2-40B4-BE49-F238E27FC236}">
                <a16:creationId xmlns:a16="http://schemas.microsoft.com/office/drawing/2014/main" id="{026C6D8C-EB6D-0609-32F1-C1E890363F1E}"/>
              </a:ext>
            </a:extLst>
          </p:cNvPr>
          <p:cNvSpPr>
            <a:spLocks noChangeAspect="1"/>
          </p:cNvSpPr>
          <p:nvPr/>
        </p:nvSpPr>
        <p:spPr>
          <a:xfrm rot="5400000">
            <a:off x="2011363" y="31043562"/>
            <a:ext cx="915988" cy="576263"/>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8890" tIns="219445" rIns="438890" bIns="219445" anchor="ctr"/>
          <a:lstStyle/>
          <a:p>
            <a:pPr algn="ctr" eaLnBrk="1" hangingPunct="1">
              <a:defRPr/>
            </a:pPr>
            <a:endParaRPr lang="en-US"/>
          </a:p>
        </p:txBody>
      </p:sp>
      <p:sp>
        <p:nvSpPr>
          <p:cNvPr id="2" name="Title 1"/>
          <p:cNvSpPr>
            <a:spLocks noGrp="1"/>
          </p:cNvSpPr>
          <p:nvPr>
            <p:ph type="title"/>
          </p:nvPr>
        </p:nvSpPr>
        <p:spPr>
          <a:xfrm>
            <a:off x="2194560" y="1097280"/>
            <a:ext cx="39502080" cy="4389120"/>
          </a:xfrm>
        </p:spPr>
        <p:txBody>
          <a:bodyPr/>
          <a:lstStyle/>
          <a:p>
            <a:r>
              <a:rPr lang="en-US"/>
              <a:t>Click to edit Master title style</a:t>
            </a:r>
          </a:p>
        </p:txBody>
      </p:sp>
      <p:sp>
        <p:nvSpPr>
          <p:cNvPr id="4" name="Date Placeholder 2">
            <a:extLst>
              <a:ext uri="{FF2B5EF4-FFF2-40B4-BE49-F238E27FC236}">
                <a16:creationId xmlns:a16="http://schemas.microsoft.com/office/drawing/2014/main" id="{CA3919BE-8DF2-C42B-44AE-841D86F42F48}"/>
              </a:ext>
            </a:extLst>
          </p:cNvPr>
          <p:cNvSpPr>
            <a:spLocks noGrp="1"/>
          </p:cNvSpPr>
          <p:nvPr>
            <p:ph type="dt" sz="half" idx="10"/>
          </p:nvPr>
        </p:nvSpPr>
        <p:spPr/>
        <p:txBody>
          <a:bodyPr/>
          <a:lstStyle>
            <a:lvl1pPr>
              <a:defRPr/>
            </a:lvl1pPr>
          </a:lstStyle>
          <a:p>
            <a:pPr>
              <a:defRPr/>
            </a:pPr>
            <a:endParaRPr lang="en-US"/>
          </a:p>
        </p:txBody>
      </p:sp>
      <p:sp>
        <p:nvSpPr>
          <p:cNvPr id="5" name="Footer Placeholder 3">
            <a:extLst>
              <a:ext uri="{FF2B5EF4-FFF2-40B4-BE49-F238E27FC236}">
                <a16:creationId xmlns:a16="http://schemas.microsoft.com/office/drawing/2014/main" id="{10693FEC-0374-DB5B-9622-83E1DA23829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4">
            <a:extLst>
              <a:ext uri="{FF2B5EF4-FFF2-40B4-BE49-F238E27FC236}">
                <a16:creationId xmlns:a16="http://schemas.microsoft.com/office/drawing/2014/main" id="{85E55414-0277-71C0-AAD3-8620123D4775}"/>
              </a:ext>
            </a:extLst>
          </p:cNvPr>
          <p:cNvSpPr>
            <a:spLocks noGrp="1"/>
          </p:cNvSpPr>
          <p:nvPr>
            <p:ph type="sldNum" sz="quarter" idx="12"/>
          </p:nvPr>
        </p:nvSpPr>
        <p:spPr/>
        <p:txBody>
          <a:bodyPr/>
          <a:lstStyle>
            <a:lvl1pPr>
              <a:defRPr/>
            </a:lvl1pPr>
          </a:lstStyle>
          <a:p>
            <a:pPr>
              <a:defRPr/>
            </a:pPr>
            <a:fld id="{7679DB1F-7C08-E74C-980B-D0D987EC91B2}" type="slidenum">
              <a:rPr lang="en-US" altLang="en-US"/>
              <a:pPr>
                <a:defRPr/>
              </a:pPr>
              <a:t>‹#›</a:t>
            </a:fld>
            <a:endParaRPr lang="en-US" altLang="en-US"/>
          </a:p>
        </p:txBody>
      </p:sp>
    </p:spTree>
    <p:extLst>
      <p:ext uri="{BB962C8B-B14F-4D97-AF65-F5344CB8AC3E}">
        <p14:creationId xmlns:p14="http://schemas.microsoft.com/office/powerpoint/2010/main" val="3323367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10">
            <a:extLst>
              <a:ext uri="{FF2B5EF4-FFF2-40B4-BE49-F238E27FC236}">
                <a16:creationId xmlns:a16="http://schemas.microsoft.com/office/drawing/2014/main" id="{4B1D4A3E-46BB-0E37-C0E8-2A1F03582552}"/>
              </a:ext>
            </a:extLst>
          </p:cNvPr>
          <p:cNvSpPr>
            <a:spLocks noChangeShapeType="1"/>
          </p:cNvSpPr>
          <p:nvPr/>
        </p:nvSpPr>
        <p:spPr bwMode="auto">
          <a:xfrm>
            <a:off x="2195513" y="30494288"/>
            <a:ext cx="3950017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lIns="438890" tIns="219445" rIns="438890" bIns="219445"/>
          <a:lstStyle/>
          <a:p>
            <a:endParaRPr lang="en-US"/>
          </a:p>
        </p:txBody>
      </p:sp>
      <p:sp>
        <p:nvSpPr>
          <p:cNvPr id="3" name="Isosceles Triangle 3">
            <a:extLst>
              <a:ext uri="{FF2B5EF4-FFF2-40B4-BE49-F238E27FC236}">
                <a16:creationId xmlns:a16="http://schemas.microsoft.com/office/drawing/2014/main" id="{46745F3B-AA69-527D-99FA-8CDAADFE03BD}"/>
              </a:ext>
            </a:extLst>
          </p:cNvPr>
          <p:cNvSpPr>
            <a:spLocks noChangeAspect="1"/>
          </p:cNvSpPr>
          <p:nvPr/>
        </p:nvSpPr>
        <p:spPr>
          <a:xfrm rot="5400000">
            <a:off x="2011363" y="31043562"/>
            <a:ext cx="915988" cy="576263"/>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8890" tIns="219445" rIns="438890" bIns="219445" anchor="ctr"/>
          <a:lstStyle/>
          <a:p>
            <a:pPr algn="ctr" eaLnBrk="1" hangingPunct="1">
              <a:defRPr/>
            </a:pPr>
            <a:endParaRPr lang="en-US"/>
          </a:p>
        </p:txBody>
      </p:sp>
      <p:sp>
        <p:nvSpPr>
          <p:cNvPr id="4" name="Date Placeholder 1">
            <a:extLst>
              <a:ext uri="{FF2B5EF4-FFF2-40B4-BE49-F238E27FC236}">
                <a16:creationId xmlns:a16="http://schemas.microsoft.com/office/drawing/2014/main" id="{2AD39DBE-F1DA-0DA6-0C3A-25603D786D6D}"/>
              </a:ext>
            </a:extLst>
          </p:cNvPr>
          <p:cNvSpPr>
            <a:spLocks noGrp="1"/>
          </p:cNvSpPr>
          <p:nvPr>
            <p:ph type="dt" sz="half" idx="10"/>
          </p:nvPr>
        </p:nvSpPr>
        <p:spPr/>
        <p:txBody>
          <a:bodyPr/>
          <a:lstStyle>
            <a:lvl1pPr>
              <a:defRPr/>
            </a:lvl1pPr>
          </a:lstStyle>
          <a:p>
            <a:pPr>
              <a:defRPr/>
            </a:pPr>
            <a:endParaRPr lang="en-US"/>
          </a:p>
        </p:txBody>
      </p:sp>
      <p:sp>
        <p:nvSpPr>
          <p:cNvPr id="5" name="Footer Placeholder 2">
            <a:extLst>
              <a:ext uri="{FF2B5EF4-FFF2-40B4-BE49-F238E27FC236}">
                <a16:creationId xmlns:a16="http://schemas.microsoft.com/office/drawing/2014/main" id="{F2E2CF06-1757-EBEC-84BA-7DBAF7053C0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3">
            <a:extLst>
              <a:ext uri="{FF2B5EF4-FFF2-40B4-BE49-F238E27FC236}">
                <a16:creationId xmlns:a16="http://schemas.microsoft.com/office/drawing/2014/main" id="{F8EE4DCF-54E2-D99D-CA82-643B831407ED}"/>
              </a:ext>
            </a:extLst>
          </p:cNvPr>
          <p:cNvSpPr>
            <a:spLocks noGrp="1"/>
          </p:cNvSpPr>
          <p:nvPr>
            <p:ph type="sldNum" sz="quarter" idx="12"/>
          </p:nvPr>
        </p:nvSpPr>
        <p:spPr/>
        <p:txBody>
          <a:bodyPr/>
          <a:lstStyle>
            <a:lvl1pPr>
              <a:defRPr/>
            </a:lvl1pPr>
          </a:lstStyle>
          <a:p>
            <a:pPr>
              <a:defRPr/>
            </a:pPr>
            <a:fld id="{767F7741-DBDD-A445-AAB8-84B7F6C4544B}" type="slidenum">
              <a:rPr lang="en-US" altLang="en-US"/>
              <a:pPr>
                <a:defRPr/>
              </a:pPr>
              <a:t>‹#›</a:t>
            </a:fld>
            <a:endParaRPr lang="en-US" altLang="en-US"/>
          </a:p>
        </p:txBody>
      </p:sp>
    </p:spTree>
    <p:extLst>
      <p:ext uri="{BB962C8B-B14F-4D97-AF65-F5344CB8AC3E}">
        <p14:creationId xmlns:p14="http://schemas.microsoft.com/office/powerpoint/2010/main" val="1163824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 name="Straight Connector 10">
            <a:extLst>
              <a:ext uri="{FF2B5EF4-FFF2-40B4-BE49-F238E27FC236}">
                <a16:creationId xmlns:a16="http://schemas.microsoft.com/office/drawing/2014/main" id="{3318FB9D-D7A1-352D-D333-E0D34B5564FF}"/>
              </a:ext>
            </a:extLst>
          </p:cNvPr>
          <p:cNvSpPr>
            <a:spLocks noChangeShapeType="1"/>
          </p:cNvSpPr>
          <p:nvPr/>
        </p:nvSpPr>
        <p:spPr bwMode="auto">
          <a:xfrm>
            <a:off x="2195513" y="30494288"/>
            <a:ext cx="3950017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lIns="438890" tIns="219445" rIns="438890" bIns="219445"/>
          <a:lstStyle/>
          <a:p>
            <a:endParaRPr lang="en-US"/>
          </a:p>
        </p:txBody>
      </p:sp>
      <p:sp>
        <p:nvSpPr>
          <p:cNvPr id="5" name="Straight Connector 11">
            <a:extLst>
              <a:ext uri="{FF2B5EF4-FFF2-40B4-BE49-F238E27FC236}">
                <a16:creationId xmlns:a16="http://schemas.microsoft.com/office/drawing/2014/main" id="{DCD5CFD5-E0D8-5801-33F6-04F7167D0BD0}"/>
              </a:ext>
            </a:extLst>
          </p:cNvPr>
          <p:cNvSpPr>
            <a:spLocks noChangeShapeType="1"/>
          </p:cNvSpPr>
          <p:nvPr/>
        </p:nvSpPr>
        <p:spPr bwMode="auto">
          <a:xfrm rot="5400000">
            <a:off x="15170150" y="15955963"/>
            <a:ext cx="289687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lIns="438890" tIns="219445" rIns="438890" bIns="219445"/>
          <a:lstStyle/>
          <a:p>
            <a:endParaRPr lang="en-US"/>
          </a:p>
        </p:txBody>
      </p:sp>
      <p:sp>
        <p:nvSpPr>
          <p:cNvPr id="6" name="Isosceles Triangle 4">
            <a:extLst>
              <a:ext uri="{FF2B5EF4-FFF2-40B4-BE49-F238E27FC236}">
                <a16:creationId xmlns:a16="http://schemas.microsoft.com/office/drawing/2014/main" id="{479D3017-40B4-7F39-A8BE-3AE2AF0FC0C7}"/>
              </a:ext>
            </a:extLst>
          </p:cNvPr>
          <p:cNvSpPr>
            <a:spLocks noChangeAspect="1"/>
          </p:cNvSpPr>
          <p:nvPr/>
        </p:nvSpPr>
        <p:spPr>
          <a:xfrm rot="5400000">
            <a:off x="2011363" y="31043562"/>
            <a:ext cx="915988" cy="576263"/>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8890" tIns="219445" rIns="438890" bIns="219445" anchor="ctr"/>
          <a:lstStyle/>
          <a:p>
            <a:pPr algn="ctr" eaLnBrk="1" hangingPunct="1">
              <a:defRPr/>
            </a:pPr>
            <a:endParaRPr lang="en-US"/>
          </a:p>
        </p:txBody>
      </p:sp>
      <p:sp>
        <p:nvSpPr>
          <p:cNvPr id="2" name="Title 1"/>
          <p:cNvSpPr>
            <a:spLocks noGrp="1"/>
          </p:cNvSpPr>
          <p:nvPr>
            <p:ph type="title"/>
          </p:nvPr>
        </p:nvSpPr>
        <p:spPr>
          <a:xfrm>
            <a:off x="30358080" y="1463040"/>
            <a:ext cx="12070080" cy="4023360"/>
          </a:xfrm>
        </p:spPr>
        <p:txBody>
          <a:bodyPr>
            <a:noAutofit/>
          </a:bodyPr>
          <a:lstStyle>
            <a:lvl1pPr algn="l">
              <a:buNone/>
              <a:defRPr sz="9600" b="1">
                <a:solidFill>
                  <a:schemeClr val="tx2"/>
                </a:solidFill>
                <a:latin typeface="+mn-lt"/>
                <a:ea typeface="+mn-ea"/>
                <a:cs typeface="+mn-cs"/>
              </a:defRPr>
            </a:lvl1pPr>
          </a:lstStyle>
          <a:p>
            <a:r>
              <a:rPr lang="en-US"/>
              <a:t>Click to edit Master title style</a:t>
            </a:r>
          </a:p>
        </p:txBody>
      </p:sp>
      <p:sp>
        <p:nvSpPr>
          <p:cNvPr id="3" name="Text Placeholder 2"/>
          <p:cNvSpPr>
            <a:spLocks noGrp="1"/>
          </p:cNvSpPr>
          <p:nvPr>
            <p:ph type="body" idx="2"/>
          </p:nvPr>
        </p:nvSpPr>
        <p:spPr>
          <a:xfrm>
            <a:off x="30358080" y="5852163"/>
            <a:ext cx="12070080" cy="23248623"/>
          </a:xfrm>
        </p:spPr>
        <p:txBody>
          <a:bodyPr/>
          <a:lstStyle>
            <a:lvl1pPr marL="0" indent="0">
              <a:lnSpc>
                <a:spcPts val="10559"/>
              </a:lnSpc>
              <a:spcAft>
                <a:spcPts val="4800"/>
              </a:spcAft>
              <a:buNone/>
              <a:defRPr sz="7700">
                <a:solidFill>
                  <a:schemeClr val="tx2"/>
                </a:solidFill>
              </a:defRPr>
            </a:lvl1pPr>
            <a:lvl2pPr>
              <a:buNone/>
              <a:defRPr sz="5700"/>
            </a:lvl2pPr>
            <a:lvl3pPr>
              <a:buNone/>
              <a:defRPr sz="4800"/>
            </a:lvl3pPr>
            <a:lvl4pPr>
              <a:buNone/>
              <a:defRPr sz="4300"/>
            </a:lvl4pPr>
            <a:lvl5pPr>
              <a:buNone/>
              <a:defRPr sz="4300"/>
            </a:lvl5pPr>
          </a:lstStyle>
          <a:p>
            <a:pPr lvl="0"/>
            <a:r>
              <a:rPr lang="en-US"/>
              <a:t>Click to edit Master text styles</a:t>
            </a:r>
          </a:p>
        </p:txBody>
      </p:sp>
      <p:sp>
        <p:nvSpPr>
          <p:cNvPr id="12" name="Content Placeholder 11"/>
          <p:cNvSpPr>
            <a:spLocks noGrp="1"/>
          </p:cNvSpPr>
          <p:nvPr>
            <p:ph sz="quarter" idx="1"/>
          </p:nvPr>
        </p:nvSpPr>
        <p:spPr>
          <a:xfrm>
            <a:off x="1463040" y="1463040"/>
            <a:ext cx="27432000" cy="2743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a:extLst>
              <a:ext uri="{FF2B5EF4-FFF2-40B4-BE49-F238E27FC236}">
                <a16:creationId xmlns:a16="http://schemas.microsoft.com/office/drawing/2014/main" id="{39B21C22-7565-ECE3-AA50-66337C1E8AC1}"/>
              </a:ext>
            </a:extLst>
          </p:cNvPr>
          <p:cNvSpPr>
            <a:spLocks noGrp="1"/>
          </p:cNvSpPr>
          <p:nvPr>
            <p:ph type="dt" sz="half" idx="10"/>
          </p:nvPr>
        </p:nvSpPr>
        <p:spPr/>
        <p:txBody>
          <a:bodyPr/>
          <a:lstStyle>
            <a:lvl1pPr>
              <a:defRPr/>
            </a:lvl1pPr>
          </a:lstStyle>
          <a:p>
            <a:pPr>
              <a:defRPr/>
            </a:pPr>
            <a:endParaRPr lang="en-US"/>
          </a:p>
        </p:txBody>
      </p:sp>
      <p:sp>
        <p:nvSpPr>
          <p:cNvPr id="8" name="Footer Placeholder 5">
            <a:extLst>
              <a:ext uri="{FF2B5EF4-FFF2-40B4-BE49-F238E27FC236}">
                <a16:creationId xmlns:a16="http://schemas.microsoft.com/office/drawing/2014/main" id="{D88B77C2-1CB3-F559-3162-5158E5CB2F11}"/>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6">
            <a:extLst>
              <a:ext uri="{FF2B5EF4-FFF2-40B4-BE49-F238E27FC236}">
                <a16:creationId xmlns:a16="http://schemas.microsoft.com/office/drawing/2014/main" id="{5C4CC83C-DDA6-4F74-197D-253C8CAE7CB0}"/>
              </a:ext>
            </a:extLst>
          </p:cNvPr>
          <p:cNvSpPr>
            <a:spLocks noGrp="1"/>
          </p:cNvSpPr>
          <p:nvPr>
            <p:ph type="sldNum" sz="quarter" idx="12"/>
          </p:nvPr>
        </p:nvSpPr>
        <p:spPr/>
        <p:txBody>
          <a:bodyPr/>
          <a:lstStyle>
            <a:lvl1pPr>
              <a:defRPr/>
            </a:lvl1pPr>
          </a:lstStyle>
          <a:p>
            <a:pPr>
              <a:defRPr/>
            </a:pPr>
            <a:fld id="{5FBBC921-C09C-B04D-9986-818FEB5BD359}" type="slidenum">
              <a:rPr lang="en-US" altLang="en-US"/>
              <a:pPr>
                <a:defRPr/>
              </a:pPr>
              <a:t>‹#›</a:t>
            </a:fld>
            <a:endParaRPr lang="en-US" altLang="en-US"/>
          </a:p>
        </p:txBody>
      </p:sp>
    </p:spTree>
    <p:extLst>
      <p:ext uri="{BB962C8B-B14F-4D97-AF65-F5344CB8AC3E}">
        <p14:creationId xmlns:p14="http://schemas.microsoft.com/office/powerpoint/2010/main" val="3282429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2"/>
        </a:solidFill>
        <a:effectLst/>
      </p:bgPr>
    </p:bg>
    <p:spTree>
      <p:nvGrpSpPr>
        <p:cNvPr id="1" name=""/>
        <p:cNvGrpSpPr/>
        <p:nvPr/>
      </p:nvGrpSpPr>
      <p:grpSpPr>
        <a:xfrm>
          <a:off x="0" y="0"/>
          <a:ext cx="0" cy="0"/>
          <a:chOff x="0" y="0"/>
          <a:chExt cx="0" cy="0"/>
        </a:xfrm>
      </p:grpSpPr>
      <p:sp>
        <p:nvSpPr>
          <p:cNvPr id="5" name="Straight Connector 10">
            <a:extLst>
              <a:ext uri="{FF2B5EF4-FFF2-40B4-BE49-F238E27FC236}">
                <a16:creationId xmlns:a16="http://schemas.microsoft.com/office/drawing/2014/main" id="{B4099780-AA52-2D19-BE71-17F9E9C9C9AD}"/>
              </a:ext>
            </a:extLst>
          </p:cNvPr>
          <p:cNvSpPr>
            <a:spLocks noChangeShapeType="1"/>
          </p:cNvSpPr>
          <p:nvPr/>
        </p:nvSpPr>
        <p:spPr bwMode="auto">
          <a:xfrm>
            <a:off x="2195513" y="30494288"/>
            <a:ext cx="3950017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lIns="438890" tIns="219445" rIns="438890" bIns="219445"/>
          <a:lstStyle/>
          <a:p>
            <a:endParaRPr lang="en-US"/>
          </a:p>
        </p:txBody>
      </p:sp>
      <p:sp>
        <p:nvSpPr>
          <p:cNvPr id="6" name="Isosceles Triangle 3">
            <a:extLst>
              <a:ext uri="{FF2B5EF4-FFF2-40B4-BE49-F238E27FC236}">
                <a16:creationId xmlns:a16="http://schemas.microsoft.com/office/drawing/2014/main" id="{B2997884-0DA9-D2CB-080D-71E30002FF67}"/>
              </a:ext>
            </a:extLst>
          </p:cNvPr>
          <p:cNvSpPr>
            <a:spLocks noChangeAspect="1"/>
          </p:cNvSpPr>
          <p:nvPr/>
        </p:nvSpPr>
        <p:spPr>
          <a:xfrm rot="5400000">
            <a:off x="2011363" y="31043562"/>
            <a:ext cx="915988" cy="576263"/>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8890" tIns="219445" rIns="438890" bIns="219445" anchor="ctr"/>
          <a:lstStyle/>
          <a:p>
            <a:pPr algn="ctr" eaLnBrk="1" hangingPunct="1">
              <a:defRPr/>
            </a:pPr>
            <a:endParaRPr lang="en-US"/>
          </a:p>
        </p:txBody>
      </p:sp>
      <p:sp>
        <p:nvSpPr>
          <p:cNvPr id="7" name="Rectangle 6">
            <a:extLst>
              <a:ext uri="{FF2B5EF4-FFF2-40B4-BE49-F238E27FC236}">
                <a16:creationId xmlns:a16="http://schemas.microsoft.com/office/drawing/2014/main" id="{49DDE535-F4C3-A186-0C1B-1383B65D8E2D}"/>
              </a:ext>
            </a:extLst>
          </p:cNvPr>
          <p:cNvSpPr/>
          <p:nvPr/>
        </p:nvSpPr>
        <p:spPr>
          <a:xfrm>
            <a:off x="2195513" y="2403475"/>
            <a:ext cx="876300" cy="3290888"/>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8890" tIns="219445" rIns="438890" bIns="219445" anchor="ctr"/>
          <a:lstStyle/>
          <a:p>
            <a:pPr algn="ctr" eaLnBrk="1" hangingPunct="1">
              <a:defRPr/>
            </a:pPr>
            <a:endParaRPr lang="en-US"/>
          </a:p>
        </p:txBody>
      </p:sp>
      <p:sp>
        <p:nvSpPr>
          <p:cNvPr id="2" name="Title 1"/>
          <p:cNvSpPr>
            <a:spLocks noGrp="1"/>
          </p:cNvSpPr>
          <p:nvPr>
            <p:ph type="title"/>
          </p:nvPr>
        </p:nvSpPr>
        <p:spPr>
          <a:xfrm>
            <a:off x="2194560" y="2404109"/>
            <a:ext cx="39502080" cy="3238503"/>
          </a:xfrm>
          <a:ln>
            <a:solidFill>
              <a:schemeClr val="accent1"/>
            </a:solidFill>
          </a:ln>
        </p:spPr>
        <p:txBody>
          <a:bodyPr lIns="1316670" anchor="ctr"/>
          <a:lstStyle>
            <a:lvl1pPr algn="r">
              <a:buNone/>
              <a:defRPr sz="9600" b="0">
                <a:solidFill>
                  <a:schemeClr val="tx1"/>
                </a:solidFill>
              </a:defRPr>
            </a:lvl1pPr>
          </a:lstStyle>
          <a:p>
            <a:r>
              <a:rPr lang="en-US"/>
              <a:t>Click to edit Master title style</a:t>
            </a:r>
          </a:p>
        </p:txBody>
      </p:sp>
      <p:sp>
        <p:nvSpPr>
          <p:cNvPr id="3" name="Picture Placeholder 2"/>
          <p:cNvSpPr>
            <a:spLocks noGrp="1"/>
          </p:cNvSpPr>
          <p:nvPr>
            <p:ph type="pic" idx="1"/>
          </p:nvPr>
        </p:nvSpPr>
        <p:spPr>
          <a:xfrm>
            <a:off x="2194560" y="9144000"/>
            <a:ext cx="39502080" cy="20497191"/>
          </a:xfrm>
          <a:solidFill>
            <a:schemeClr val="tx1">
              <a:shade val="50000"/>
            </a:schemeClr>
          </a:solidFill>
          <a:ln>
            <a:noFill/>
          </a:ln>
          <a:effectLst/>
        </p:spPr>
        <p:txBody>
          <a:bodyPr>
            <a:normAutofit/>
          </a:bodyPr>
          <a:lstStyle>
            <a:lvl1pPr marL="0" indent="0">
              <a:spcBef>
                <a:spcPts val="2880"/>
              </a:spcBef>
              <a:buNone/>
              <a:defRPr sz="153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194560" y="5852160"/>
            <a:ext cx="39502080" cy="2560320"/>
          </a:xfrm>
        </p:spPr>
        <p:txBody>
          <a:bodyPr anchor="ctr"/>
          <a:lstStyle>
            <a:lvl1pPr marL="0" indent="0" algn="l">
              <a:buFontTx/>
              <a:buNone/>
              <a:defRPr sz="6700"/>
            </a:lvl1pPr>
            <a:lvl2pPr>
              <a:defRPr sz="5700"/>
            </a:lvl2pPr>
            <a:lvl3pPr>
              <a:defRPr sz="4800"/>
            </a:lvl3pPr>
            <a:lvl4pPr>
              <a:defRPr sz="4300"/>
            </a:lvl4pPr>
            <a:lvl5pPr>
              <a:defRPr sz="4300"/>
            </a:lvl5pPr>
          </a:lstStyle>
          <a:p>
            <a:pPr lvl="0"/>
            <a:r>
              <a:rPr lang="en-US"/>
              <a:t>Click to edit Master text styles</a:t>
            </a:r>
          </a:p>
        </p:txBody>
      </p:sp>
      <p:sp>
        <p:nvSpPr>
          <p:cNvPr id="8" name="Date Placeholder 4">
            <a:extLst>
              <a:ext uri="{FF2B5EF4-FFF2-40B4-BE49-F238E27FC236}">
                <a16:creationId xmlns:a16="http://schemas.microsoft.com/office/drawing/2014/main" id="{23C6657E-5D46-23E2-A587-753FEDBC3964}"/>
              </a:ext>
            </a:extLst>
          </p:cNvPr>
          <p:cNvSpPr>
            <a:spLocks noGrp="1"/>
          </p:cNvSpPr>
          <p:nvPr>
            <p:ph type="dt" sz="half" idx="10"/>
          </p:nvPr>
        </p:nvSpPr>
        <p:spPr/>
        <p:txBody>
          <a:bodyPr/>
          <a:lstStyle>
            <a:lvl1pPr>
              <a:defRPr/>
            </a:lvl1pPr>
          </a:lstStyle>
          <a:p>
            <a:pPr>
              <a:defRPr/>
            </a:pPr>
            <a:endParaRPr lang="en-US"/>
          </a:p>
        </p:txBody>
      </p:sp>
      <p:sp>
        <p:nvSpPr>
          <p:cNvPr id="9" name="Footer Placeholder 5">
            <a:extLst>
              <a:ext uri="{FF2B5EF4-FFF2-40B4-BE49-F238E27FC236}">
                <a16:creationId xmlns:a16="http://schemas.microsoft.com/office/drawing/2014/main" id="{0E972E2C-BACE-5051-6832-543439B4AA74}"/>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6">
            <a:extLst>
              <a:ext uri="{FF2B5EF4-FFF2-40B4-BE49-F238E27FC236}">
                <a16:creationId xmlns:a16="http://schemas.microsoft.com/office/drawing/2014/main" id="{03AE85D0-400E-5DCA-A2C1-B76C5CFE5008}"/>
              </a:ext>
            </a:extLst>
          </p:cNvPr>
          <p:cNvSpPr>
            <a:spLocks noGrp="1"/>
          </p:cNvSpPr>
          <p:nvPr>
            <p:ph type="sldNum" sz="quarter" idx="12"/>
          </p:nvPr>
        </p:nvSpPr>
        <p:spPr/>
        <p:txBody>
          <a:bodyPr/>
          <a:lstStyle>
            <a:lvl1pPr>
              <a:defRPr/>
            </a:lvl1pPr>
          </a:lstStyle>
          <a:p>
            <a:pPr>
              <a:defRPr/>
            </a:pPr>
            <a:fld id="{1A9FCE95-DA00-2E48-939C-34E33E27E3F1}" type="slidenum">
              <a:rPr lang="en-US" altLang="en-US"/>
              <a:pPr>
                <a:defRPr/>
              </a:pPr>
              <a:t>‹#›</a:t>
            </a:fld>
            <a:endParaRPr lang="en-US" altLang="en-US"/>
          </a:p>
        </p:txBody>
      </p:sp>
    </p:spTree>
    <p:extLst>
      <p:ext uri="{BB962C8B-B14F-4D97-AF65-F5344CB8AC3E}">
        <p14:creationId xmlns:p14="http://schemas.microsoft.com/office/powerpoint/2010/main" val="336727851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a:extLst>
              <a:ext uri="{FF2B5EF4-FFF2-40B4-BE49-F238E27FC236}">
                <a16:creationId xmlns:a16="http://schemas.microsoft.com/office/drawing/2014/main" id="{EFD8763E-4E54-0CE6-105E-0938D08B708D}"/>
              </a:ext>
            </a:extLst>
          </p:cNvPr>
          <p:cNvSpPr>
            <a:spLocks noGrp="1"/>
          </p:cNvSpPr>
          <p:nvPr>
            <p:ph type="title"/>
          </p:nvPr>
        </p:nvSpPr>
        <p:spPr bwMode="auto">
          <a:xfrm>
            <a:off x="2195513" y="731838"/>
            <a:ext cx="39500175" cy="475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890" tIns="219445" rIns="438890" bIns="219445" numCol="1" anchor="b" anchorCtr="0" compatLnSpc="1">
            <a:prstTxWarp prst="textNoShape">
              <a:avLst/>
            </a:prstTxWarp>
          </a:bodyPr>
          <a:lstStyle/>
          <a:p>
            <a:pPr lvl="0"/>
            <a:r>
              <a:rPr lang="en-US" altLang="en-US"/>
              <a:t>Click to edit Master title style</a:t>
            </a:r>
          </a:p>
        </p:txBody>
      </p:sp>
      <p:sp>
        <p:nvSpPr>
          <p:cNvPr id="1027" name="Text Placeholder 12">
            <a:extLst>
              <a:ext uri="{FF2B5EF4-FFF2-40B4-BE49-F238E27FC236}">
                <a16:creationId xmlns:a16="http://schemas.microsoft.com/office/drawing/2014/main" id="{19AC7F99-A488-43D3-793A-2DC5AE63C8FD}"/>
              </a:ext>
            </a:extLst>
          </p:cNvPr>
          <p:cNvSpPr>
            <a:spLocks noGrp="1"/>
          </p:cNvSpPr>
          <p:nvPr>
            <p:ph type="body" idx="1"/>
          </p:nvPr>
        </p:nvSpPr>
        <p:spPr bwMode="auto">
          <a:xfrm>
            <a:off x="2195513" y="5853113"/>
            <a:ext cx="39500175" cy="2356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890" tIns="219445" rIns="438890" bIns="219445"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49E49DC7-5D2C-DBE1-83B4-49C66CD78907}"/>
              </a:ext>
            </a:extLst>
          </p:cNvPr>
          <p:cNvSpPr>
            <a:spLocks noGrp="1"/>
          </p:cNvSpPr>
          <p:nvPr>
            <p:ph type="dt" sz="half" idx="2"/>
          </p:nvPr>
        </p:nvSpPr>
        <p:spPr>
          <a:xfrm>
            <a:off x="30722888" y="30510163"/>
            <a:ext cx="10987087" cy="1755775"/>
          </a:xfrm>
          <a:prstGeom prst="rect">
            <a:avLst/>
          </a:prstGeom>
        </p:spPr>
        <p:txBody>
          <a:bodyPr vert="horz" lIns="438890" tIns="219445" rIns="438890" bIns="219445"/>
          <a:lstStyle>
            <a:lvl1pPr algn="l" eaLnBrk="1" latinLnBrk="0" hangingPunct="1">
              <a:defRPr kumimoji="0" sz="6700">
                <a:solidFill>
                  <a:schemeClr val="tx2"/>
                </a:solidFill>
                <a:latin typeface="Arial" charset="0"/>
              </a:defRPr>
            </a:lvl1pPr>
          </a:lstStyle>
          <a:p>
            <a:pPr>
              <a:defRPr/>
            </a:pPr>
            <a:endParaRPr lang="en-US"/>
          </a:p>
        </p:txBody>
      </p:sp>
      <p:sp>
        <p:nvSpPr>
          <p:cNvPr id="3" name="Footer Placeholder 2">
            <a:extLst>
              <a:ext uri="{FF2B5EF4-FFF2-40B4-BE49-F238E27FC236}">
                <a16:creationId xmlns:a16="http://schemas.microsoft.com/office/drawing/2014/main" id="{4F2660CA-5CFB-78DB-92DC-DA19C0444701}"/>
              </a:ext>
            </a:extLst>
          </p:cNvPr>
          <p:cNvSpPr>
            <a:spLocks noGrp="1"/>
          </p:cNvSpPr>
          <p:nvPr>
            <p:ph type="ftr" sz="quarter" idx="3"/>
          </p:nvPr>
        </p:nvSpPr>
        <p:spPr>
          <a:xfrm>
            <a:off x="13914438" y="30510163"/>
            <a:ext cx="16822737" cy="1755775"/>
          </a:xfrm>
          <a:prstGeom prst="rect">
            <a:avLst/>
          </a:prstGeom>
        </p:spPr>
        <p:txBody>
          <a:bodyPr vert="horz" lIns="438890" tIns="219445" rIns="438890" bIns="219445"/>
          <a:lstStyle>
            <a:lvl1pPr algn="r" eaLnBrk="1" latinLnBrk="0" hangingPunct="1">
              <a:defRPr kumimoji="0" sz="6700">
                <a:solidFill>
                  <a:schemeClr val="tx2"/>
                </a:solidFill>
                <a:latin typeface="Arial" charset="0"/>
              </a:defRPr>
            </a:lvl1pPr>
          </a:lstStyle>
          <a:p>
            <a:pPr>
              <a:defRPr/>
            </a:pPr>
            <a:endParaRPr lang="en-US"/>
          </a:p>
        </p:txBody>
      </p:sp>
      <p:sp>
        <p:nvSpPr>
          <p:cNvPr id="23" name="Slide Number Placeholder 22">
            <a:extLst>
              <a:ext uri="{FF2B5EF4-FFF2-40B4-BE49-F238E27FC236}">
                <a16:creationId xmlns:a16="http://schemas.microsoft.com/office/drawing/2014/main" id="{247D362F-B03C-4B89-F6DB-980DE8C04363}"/>
              </a:ext>
            </a:extLst>
          </p:cNvPr>
          <p:cNvSpPr>
            <a:spLocks noGrp="1"/>
          </p:cNvSpPr>
          <p:nvPr>
            <p:ph type="sldNum" sz="quarter" idx="4"/>
          </p:nvPr>
        </p:nvSpPr>
        <p:spPr>
          <a:xfrm>
            <a:off x="2941638" y="30510163"/>
            <a:ext cx="9507537" cy="1755775"/>
          </a:xfrm>
          <a:prstGeom prst="rect">
            <a:avLst/>
          </a:prstGeom>
        </p:spPr>
        <p:txBody>
          <a:bodyPr vert="horz" wrap="square" lIns="438890" tIns="219445" rIns="438890" bIns="219445" numCol="1" anchor="t" anchorCtr="0" compatLnSpc="1">
            <a:prstTxWarp prst="textNoShape">
              <a:avLst/>
            </a:prstTxWarp>
          </a:bodyPr>
          <a:lstStyle>
            <a:lvl1pPr eaLnBrk="1" hangingPunct="1">
              <a:defRPr sz="6700">
                <a:solidFill>
                  <a:schemeClr val="tx2"/>
                </a:solidFill>
              </a:defRPr>
            </a:lvl1pPr>
          </a:lstStyle>
          <a:p>
            <a:pPr>
              <a:defRPr/>
            </a:pPr>
            <a:fld id="{115B0097-29F9-6F46-B4FC-D103A55CD8EB}" type="slidenum">
              <a:rPr lang="en-US" altLang="en-US"/>
              <a:pPr>
                <a:defRPr/>
              </a:pPr>
              <a:t>‹#›</a:t>
            </a:fld>
            <a:endParaRPr lang="en-US" altLang="en-US"/>
          </a:p>
        </p:txBody>
      </p:sp>
      <p:sp>
        <p:nvSpPr>
          <p:cNvPr id="1031" name="Straight Connector 27">
            <a:extLst>
              <a:ext uri="{FF2B5EF4-FFF2-40B4-BE49-F238E27FC236}">
                <a16:creationId xmlns:a16="http://schemas.microsoft.com/office/drawing/2014/main" id="{6CACE8FB-F7F5-4909-57E4-67F1EA7BC10C}"/>
              </a:ext>
            </a:extLst>
          </p:cNvPr>
          <p:cNvSpPr>
            <a:spLocks noChangeShapeType="1"/>
          </p:cNvSpPr>
          <p:nvPr/>
        </p:nvSpPr>
        <p:spPr bwMode="auto">
          <a:xfrm>
            <a:off x="2195513" y="30494288"/>
            <a:ext cx="3950017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lIns="438890" tIns="219445" rIns="438890" bIns="219445"/>
          <a:lstStyle/>
          <a:p>
            <a:endParaRPr lang="en-US"/>
          </a:p>
        </p:txBody>
      </p:sp>
      <p:sp>
        <p:nvSpPr>
          <p:cNvPr id="1032" name="Straight Connector 28">
            <a:extLst>
              <a:ext uri="{FF2B5EF4-FFF2-40B4-BE49-F238E27FC236}">
                <a16:creationId xmlns:a16="http://schemas.microsoft.com/office/drawing/2014/main" id="{C426FD05-67F1-B743-E5CD-E54C02254E75}"/>
              </a:ext>
            </a:extLst>
          </p:cNvPr>
          <p:cNvSpPr>
            <a:spLocks noChangeShapeType="1"/>
          </p:cNvSpPr>
          <p:nvPr/>
        </p:nvSpPr>
        <p:spPr bwMode="auto">
          <a:xfrm>
            <a:off x="2195513" y="5486400"/>
            <a:ext cx="3950017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lIns="438890" tIns="219445" rIns="438890" bIns="219445"/>
          <a:lstStyle/>
          <a:p>
            <a:endParaRPr lang="en-US"/>
          </a:p>
        </p:txBody>
      </p:sp>
      <p:sp>
        <p:nvSpPr>
          <p:cNvPr id="10" name="Isosceles Triangle 9">
            <a:extLst>
              <a:ext uri="{FF2B5EF4-FFF2-40B4-BE49-F238E27FC236}">
                <a16:creationId xmlns:a16="http://schemas.microsoft.com/office/drawing/2014/main" id="{366B5841-7619-6BED-D06B-49EC041472D2}"/>
              </a:ext>
            </a:extLst>
          </p:cNvPr>
          <p:cNvSpPr>
            <a:spLocks noChangeAspect="1"/>
          </p:cNvSpPr>
          <p:nvPr/>
        </p:nvSpPr>
        <p:spPr>
          <a:xfrm rot="5400000">
            <a:off x="2011363" y="31043562"/>
            <a:ext cx="915988" cy="576263"/>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8890" tIns="219445" rIns="438890" bIns="219445" anchor="ctr"/>
          <a:lstStyle/>
          <a:p>
            <a:pPr algn="ctr" eaLnBrk="1" hangingPunct="1">
              <a:defRPr/>
            </a:pPr>
            <a:endParaRPr lang="en-US"/>
          </a:p>
        </p:txBody>
      </p:sp>
    </p:spTree>
  </p:cSld>
  <p:clrMap bg1="lt1" tx1="dk1" bg2="lt2" tx2="dk2" accent1="accent1" accent2="accent2" accent3="accent3" accent4="accent4" accent5="accent5" accent6="accent6" hlink="hlink" folHlink="folHlink"/>
  <p:sldLayoutIdLst>
    <p:sldLayoutId id="2147483944" r:id="rId1"/>
    <p:sldLayoutId id="2147483940" r:id="rId2"/>
    <p:sldLayoutId id="2147483945" r:id="rId3"/>
    <p:sldLayoutId id="2147483941" r:id="rId4"/>
    <p:sldLayoutId id="2147483942" r:id="rId5"/>
    <p:sldLayoutId id="2147483946" r:id="rId6"/>
    <p:sldLayoutId id="2147483947" r:id="rId7"/>
    <p:sldLayoutId id="2147483948" r:id="rId8"/>
    <p:sldLayoutId id="2147483949" r:id="rId9"/>
    <p:sldLayoutId id="2147483943" r:id="rId10"/>
    <p:sldLayoutId id="2147483950" r:id="rId11"/>
  </p:sldLayoutIdLst>
  <p:txStyles>
    <p:titleStyle>
      <a:lvl1pPr algn="l" rtl="0" eaLnBrk="0" fontAlgn="base" hangingPunct="0">
        <a:spcBef>
          <a:spcPct val="0"/>
        </a:spcBef>
        <a:spcAft>
          <a:spcPct val="0"/>
        </a:spcAft>
        <a:defRPr sz="15300" kern="1200">
          <a:solidFill>
            <a:schemeClr val="tx2"/>
          </a:solidFill>
          <a:latin typeface="+mj-lt"/>
          <a:ea typeface="+mj-ea"/>
          <a:cs typeface="+mj-cs"/>
        </a:defRPr>
      </a:lvl1pPr>
      <a:lvl2pPr algn="l" rtl="0" eaLnBrk="0" fontAlgn="base" hangingPunct="0">
        <a:spcBef>
          <a:spcPct val="0"/>
        </a:spcBef>
        <a:spcAft>
          <a:spcPct val="0"/>
        </a:spcAft>
        <a:defRPr sz="15300">
          <a:solidFill>
            <a:schemeClr val="tx2"/>
          </a:solidFill>
          <a:latin typeface="Bookman Old Style" pitchFamily="18" charset="0"/>
        </a:defRPr>
      </a:lvl2pPr>
      <a:lvl3pPr algn="l" rtl="0" eaLnBrk="0" fontAlgn="base" hangingPunct="0">
        <a:spcBef>
          <a:spcPct val="0"/>
        </a:spcBef>
        <a:spcAft>
          <a:spcPct val="0"/>
        </a:spcAft>
        <a:defRPr sz="15300">
          <a:solidFill>
            <a:schemeClr val="tx2"/>
          </a:solidFill>
          <a:latin typeface="Bookman Old Style" pitchFamily="18" charset="0"/>
        </a:defRPr>
      </a:lvl3pPr>
      <a:lvl4pPr algn="l" rtl="0" eaLnBrk="0" fontAlgn="base" hangingPunct="0">
        <a:spcBef>
          <a:spcPct val="0"/>
        </a:spcBef>
        <a:spcAft>
          <a:spcPct val="0"/>
        </a:spcAft>
        <a:defRPr sz="15300">
          <a:solidFill>
            <a:schemeClr val="tx2"/>
          </a:solidFill>
          <a:latin typeface="Bookman Old Style" pitchFamily="18" charset="0"/>
        </a:defRPr>
      </a:lvl4pPr>
      <a:lvl5pPr algn="l" rtl="0" eaLnBrk="0" fontAlgn="base" hangingPunct="0">
        <a:spcBef>
          <a:spcPct val="0"/>
        </a:spcBef>
        <a:spcAft>
          <a:spcPct val="0"/>
        </a:spcAft>
        <a:defRPr sz="15300">
          <a:solidFill>
            <a:schemeClr val="tx2"/>
          </a:solidFill>
          <a:latin typeface="Bookman Old Style" pitchFamily="18" charset="0"/>
        </a:defRPr>
      </a:lvl5pPr>
      <a:lvl6pPr marL="522488" algn="l" rtl="0" fontAlgn="base">
        <a:spcBef>
          <a:spcPct val="0"/>
        </a:spcBef>
        <a:spcAft>
          <a:spcPct val="0"/>
        </a:spcAft>
        <a:defRPr sz="15300">
          <a:solidFill>
            <a:schemeClr val="tx2"/>
          </a:solidFill>
          <a:latin typeface="Bookman Old Style" pitchFamily="18" charset="0"/>
        </a:defRPr>
      </a:lvl6pPr>
      <a:lvl7pPr marL="1044976" algn="l" rtl="0" fontAlgn="base">
        <a:spcBef>
          <a:spcPct val="0"/>
        </a:spcBef>
        <a:spcAft>
          <a:spcPct val="0"/>
        </a:spcAft>
        <a:defRPr sz="15300">
          <a:solidFill>
            <a:schemeClr val="tx2"/>
          </a:solidFill>
          <a:latin typeface="Bookman Old Style" pitchFamily="18" charset="0"/>
        </a:defRPr>
      </a:lvl7pPr>
      <a:lvl8pPr marL="1567464" algn="l" rtl="0" fontAlgn="base">
        <a:spcBef>
          <a:spcPct val="0"/>
        </a:spcBef>
        <a:spcAft>
          <a:spcPct val="0"/>
        </a:spcAft>
        <a:defRPr sz="15300">
          <a:solidFill>
            <a:schemeClr val="tx2"/>
          </a:solidFill>
          <a:latin typeface="Bookman Old Style" pitchFamily="18" charset="0"/>
        </a:defRPr>
      </a:lvl8pPr>
      <a:lvl9pPr marL="2089953" algn="l" rtl="0" fontAlgn="base">
        <a:spcBef>
          <a:spcPct val="0"/>
        </a:spcBef>
        <a:spcAft>
          <a:spcPct val="0"/>
        </a:spcAft>
        <a:defRPr sz="15300">
          <a:solidFill>
            <a:schemeClr val="tx2"/>
          </a:solidFill>
          <a:latin typeface="Bookman Old Style" pitchFamily="18" charset="0"/>
        </a:defRPr>
      </a:lvl9pPr>
    </p:titleStyle>
    <p:bodyStyle>
      <a:lvl1pPr marL="1314450" indent="-1314450" algn="l" rtl="0" eaLnBrk="0" fontAlgn="base" hangingPunct="0">
        <a:spcBef>
          <a:spcPts val="2888"/>
        </a:spcBef>
        <a:spcAft>
          <a:spcPct val="0"/>
        </a:spcAft>
        <a:buClr>
          <a:schemeClr val="accent1"/>
        </a:buClr>
        <a:buSzPct val="76000"/>
        <a:buFont typeface="Wingdings 3" pitchFamily="2" charset="2"/>
        <a:buChar char=""/>
        <a:defRPr sz="12500" kern="1200">
          <a:solidFill>
            <a:schemeClr val="tx1"/>
          </a:solidFill>
          <a:latin typeface="+mn-lt"/>
          <a:ea typeface="+mn-ea"/>
          <a:cs typeface="+mn-cs"/>
        </a:defRPr>
      </a:lvl1pPr>
      <a:lvl2pPr marL="2632075" indent="-1314450" algn="l" rtl="0" eaLnBrk="0" fontAlgn="base" hangingPunct="0">
        <a:spcBef>
          <a:spcPts val="2400"/>
        </a:spcBef>
        <a:spcAft>
          <a:spcPct val="0"/>
        </a:spcAft>
        <a:buClr>
          <a:schemeClr val="accent2"/>
        </a:buClr>
        <a:buSzPct val="76000"/>
        <a:buFont typeface="Wingdings 3" pitchFamily="2" charset="2"/>
        <a:buChar char=""/>
        <a:defRPr sz="11100" kern="1200">
          <a:solidFill>
            <a:schemeClr val="tx2"/>
          </a:solidFill>
          <a:latin typeface="+mn-lt"/>
          <a:ea typeface="+mn-ea"/>
          <a:cs typeface="+mn-cs"/>
        </a:defRPr>
      </a:lvl2pPr>
      <a:lvl3pPr marL="3948113" indent="-1095375" algn="l" rtl="0" eaLnBrk="0" fontAlgn="base" hangingPunct="0">
        <a:spcBef>
          <a:spcPts val="2400"/>
        </a:spcBef>
        <a:spcAft>
          <a:spcPct val="0"/>
        </a:spcAft>
        <a:buClr>
          <a:srgbClr val="BCBCBC"/>
        </a:buClr>
        <a:buSzPct val="76000"/>
        <a:buFont typeface="Wingdings 3" pitchFamily="2" charset="2"/>
        <a:buChar char=""/>
        <a:defRPr sz="9600" kern="1200">
          <a:solidFill>
            <a:schemeClr val="tx1"/>
          </a:solidFill>
          <a:latin typeface="+mn-lt"/>
          <a:ea typeface="+mn-ea"/>
          <a:cs typeface="+mn-cs"/>
        </a:defRPr>
      </a:lvl3pPr>
      <a:lvl4pPr marL="5265738" indent="-1095375" algn="l" rtl="0" eaLnBrk="0" fontAlgn="base" hangingPunct="0">
        <a:spcBef>
          <a:spcPts val="1913"/>
        </a:spcBef>
        <a:spcAft>
          <a:spcPct val="0"/>
        </a:spcAft>
        <a:buClr>
          <a:srgbClr val="8BA2B4"/>
        </a:buClr>
        <a:buSzPct val="70000"/>
        <a:buFont typeface="Wingdings" pitchFamily="2" charset="2"/>
        <a:buChar char=""/>
        <a:defRPr sz="8700" kern="1200">
          <a:solidFill>
            <a:schemeClr val="tx1"/>
          </a:solidFill>
          <a:latin typeface="+mn-lt"/>
          <a:ea typeface="+mn-ea"/>
          <a:cs typeface="+mn-cs"/>
        </a:defRPr>
      </a:lvl4pPr>
      <a:lvl5pPr marL="6581775" indent="-1095375" algn="l" rtl="0" eaLnBrk="0" fontAlgn="base" hangingPunct="0">
        <a:spcBef>
          <a:spcPts val="1438"/>
        </a:spcBef>
        <a:spcAft>
          <a:spcPct val="0"/>
        </a:spcAft>
        <a:buClr>
          <a:schemeClr val="accent2"/>
        </a:buClr>
        <a:buSzPct val="70000"/>
        <a:buFont typeface="Wingdings" pitchFamily="2" charset="2"/>
        <a:buChar char=""/>
        <a:defRPr sz="7700" kern="1200">
          <a:solidFill>
            <a:schemeClr val="tx1"/>
          </a:solidFill>
          <a:latin typeface="+mn-lt"/>
          <a:ea typeface="+mn-ea"/>
          <a:cs typeface="+mn-cs"/>
        </a:defRPr>
      </a:lvl5pPr>
      <a:lvl6pPr marL="7900021" indent="-877780" algn="l" rtl="0" eaLnBrk="1" latinLnBrk="0" hangingPunct="1">
        <a:spcBef>
          <a:spcPts val="1440"/>
        </a:spcBef>
        <a:buClr>
          <a:srgbClr val="9FB8CD">
            <a:shade val="75000"/>
          </a:srgbClr>
        </a:buClr>
        <a:buSzPct val="75000"/>
        <a:buFont typeface="Wingdings 3"/>
        <a:buChar char=""/>
        <a:defRPr kumimoji="0" lang="en-US" sz="7700" kern="1200" smtClean="0">
          <a:solidFill>
            <a:schemeClr val="tx1"/>
          </a:solidFill>
          <a:latin typeface="+mn-lt"/>
          <a:ea typeface="+mn-ea"/>
          <a:cs typeface="+mn-cs"/>
        </a:defRPr>
      </a:lvl6pPr>
      <a:lvl7pPr marL="8777801" indent="-877780" algn="l" rtl="0" eaLnBrk="1" latinLnBrk="0" hangingPunct="1">
        <a:spcBef>
          <a:spcPts val="1440"/>
        </a:spcBef>
        <a:buClr>
          <a:srgbClr val="727CA3">
            <a:shade val="75000"/>
          </a:srgbClr>
        </a:buClr>
        <a:buSzPct val="75000"/>
        <a:buFont typeface="Wingdings 3"/>
        <a:buChar char=""/>
        <a:defRPr kumimoji="0" lang="en-US" sz="6700" kern="1200" smtClean="0">
          <a:solidFill>
            <a:schemeClr val="tx1"/>
          </a:solidFill>
          <a:latin typeface="+mn-lt"/>
          <a:ea typeface="+mn-ea"/>
          <a:cs typeface="+mn-cs"/>
        </a:defRPr>
      </a:lvl7pPr>
      <a:lvl8pPr marL="9655581" indent="-877780" algn="l" rtl="0" eaLnBrk="1" latinLnBrk="0" hangingPunct="1">
        <a:spcBef>
          <a:spcPts val="1440"/>
        </a:spcBef>
        <a:buClr>
          <a:prstClr val="white">
            <a:shade val="50000"/>
          </a:prstClr>
        </a:buClr>
        <a:buSzPct val="75000"/>
        <a:buFont typeface="Wingdings 3"/>
        <a:buChar char=""/>
        <a:defRPr kumimoji="0" lang="en-US" sz="6700" kern="1200" smtClean="0">
          <a:solidFill>
            <a:schemeClr val="tx1"/>
          </a:solidFill>
          <a:latin typeface="+mn-lt"/>
          <a:ea typeface="+mn-ea"/>
          <a:cs typeface="+mn-cs"/>
        </a:defRPr>
      </a:lvl8pPr>
      <a:lvl9pPr marL="10533361" indent="-877780" algn="l" rtl="0" eaLnBrk="1" latinLnBrk="0" hangingPunct="1">
        <a:spcBef>
          <a:spcPts val="1440"/>
        </a:spcBef>
        <a:buClr>
          <a:srgbClr val="9FB8CD"/>
        </a:buClr>
        <a:buSzPct val="75000"/>
        <a:buFont typeface="Wingdings 3"/>
        <a:buChar char=""/>
        <a:defRPr kumimoji="0" lang="en-US" sz="57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2194450" algn="l" rtl="0" eaLnBrk="1" latinLnBrk="0" hangingPunct="1">
        <a:defRPr kumimoji="0" kern="1200">
          <a:solidFill>
            <a:schemeClr val="tx1"/>
          </a:solidFill>
          <a:latin typeface="+mn-lt"/>
          <a:ea typeface="+mn-ea"/>
          <a:cs typeface="+mn-cs"/>
        </a:defRPr>
      </a:lvl2pPr>
      <a:lvl3pPr marL="4388901" algn="l" rtl="0" eaLnBrk="1" latinLnBrk="0" hangingPunct="1">
        <a:defRPr kumimoji="0" kern="1200">
          <a:solidFill>
            <a:schemeClr val="tx1"/>
          </a:solidFill>
          <a:latin typeface="+mn-lt"/>
          <a:ea typeface="+mn-ea"/>
          <a:cs typeface="+mn-cs"/>
        </a:defRPr>
      </a:lvl3pPr>
      <a:lvl4pPr marL="6583351" algn="l" rtl="0" eaLnBrk="1" latinLnBrk="0" hangingPunct="1">
        <a:defRPr kumimoji="0" kern="1200">
          <a:solidFill>
            <a:schemeClr val="tx1"/>
          </a:solidFill>
          <a:latin typeface="+mn-lt"/>
          <a:ea typeface="+mn-ea"/>
          <a:cs typeface="+mn-cs"/>
        </a:defRPr>
      </a:lvl4pPr>
      <a:lvl5pPr marL="8777801" algn="l" rtl="0" eaLnBrk="1" latinLnBrk="0" hangingPunct="1">
        <a:defRPr kumimoji="0" kern="1200">
          <a:solidFill>
            <a:schemeClr val="tx1"/>
          </a:solidFill>
          <a:latin typeface="+mn-lt"/>
          <a:ea typeface="+mn-ea"/>
          <a:cs typeface="+mn-cs"/>
        </a:defRPr>
      </a:lvl5pPr>
      <a:lvl6pPr marL="10972251" algn="l" rtl="0" eaLnBrk="1" latinLnBrk="0" hangingPunct="1">
        <a:defRPr kumimoji="0" kern="1200">
          <a:solidFill>
            <a:schemeClr val="tx1"/>
          </a:solidFill>
          <a:latin typeface="+mn-lt"/>
          <a:ea typeface="+mn-ea"/>
          <a:cs typeface="+mn-cs"/>
        </a:defRPr>
      </a:lvl6pPr>
      <a:lvl7pPr marL="13166702" algn="l" rtl="0" eaLnBrk="1" latinLnBrk="0" hangingPunct="1">
        <a:defRPr kumimoji="0" kern="1200">
          <a:solidFill>
            <a:schemeClr val="tx1"/>
          </a:solidFill>
          <a:latin typeface="+mn-lt"/>
          <a:ea typeface="+mn-ea"/>
          <a:cs typeface="+mn-cs"/>
        </a:defRPr>
      </a:lvl7pPr>
      <a:lvl8pPr marL="15361152" algn="l" rtl="0" eaLnBrk="1" latinLnBrk="0" hangingPunct="1">
        <a:defRPr kumimoji="0" kern="1200">
          <a:solidFill>
            <a:schemeClr val="tx1"/>
          </a:solidFill>
          <a:latin typeface="+mn-lt"/>
          <a:ea typeface="+mn-ea"/>
          <a:cs typeface="+mn-cs"/>
        </a:defRPr>
      </a:lvl8pPr>
      <a:lvl9pPr marL="17555602"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3" name="TextBox 3">
            <a:extLst>
              <a:ext uri="{FF2B5EF4-FFF2-40B4-BE49-F238E27FC236}">
                <a16:creationId xmlns:a16="http://schemas.microsoft.com/office/drawing/2014/main" id="{193B2C4D-DF1A-12B3-7269-76771B6EC884}"/>
              </a:ext>
            </a:extLst>
          </p:cNvPr>
          <p:cNvSpPr txBox="1">
            <a:spLocks noChangeArrowheads="1"/>
          </p:cNvSpPr>
          <p:nvPr/>
        </p:nvSpPr>
        <p:spPr bwMode="auto">
          <a:xfrm>
            <a:off x="-392113" y="1470025"/>
            <a:ext cx="43891201" cy="1798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498" tIns="52249" rIns="104498" bIns="5224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000" dirty="0">
                <a:solidFill>
                  <a:srgbClr val="0070C0"/>
                </a:solidFill>
                <a:latin typeface="Albertus Extra Bold" pitchFamily="34" charset="0"/>
              </a:rPr>
              <a:t>AI Medical Diagnosis Prediction Tool for Heart Disease</a:t>
            </a:r>
          </a:p>
        </p:txBody>
      </p:sp>
      <p:sp>
        <p:nvSpPr>
          <p:cNvPr id="13314" name="TextBox 4">
            <a:extLst>
              <a:ext uri="{FF2B5EF4-FFF2-40B4-BE49-F238E27FC236}">
                <a16:creationId xmlns:a16="http://schemas.microsoft.com/office/drawing/2014/main" id="{0C5A6A0C-69E4-FFDC-E4EF-39216B9A8D31}"/>
              </a:ext>
            </a:extLst>
          </p:cNvPr>
          <p:cNvSpPr txBox="1">
            <a:spLocks noChangeArrowheads="1"/>
          </p:cNvSpPr>
          <p:nvPr/>
        </p:nvSpPr>
        <p:spPr bwMode="auto">
          <a:xfrm>
            <a:off x="2095407" y="4981647"/>
            <a:ext cx="12990606" cy="872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498" tIns="52249" rIns="104498" bIns="5224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US" altLang="en-US" sz="4000" dirty="0"/>
              <a:t>Heart disease is the leading cause of death globally, accounting for millions of fatalities each year. It encompasses a range of conditions affecting the heart and blood vessels, such as coronary artery disease, heart failure, and arrhythmias. Traditional diagnostic methods, such as physical exams, blood tests, and imaging tests, can be time-consuming, expensive, or invasive. This project aims to develop an AI-powered medical diagnosis prediction tool that utilizes machine learning algorithms to predict the presence of heart disease based on patient data. The tool has the potential to save lives, reduce healthcare costs, and improve the overall quality of care for individuals affected by heart disease.</a:t>
            </a:r>
          </a:p>
        </p:txBody>
      </p:sp>
      <p:sp>
        <p:nvSpPr>
          <p:cNvPr id="13315" name="TextBox 5">
            <a:extLst>
              <a:ext uri="{FF2B5EF4-FFF2-40B4-BE49-F238E27FC236}">
                <a16:creationId xmlns:a16="http://schemas.microsoft.com/office/drawing/2014/main" id="{35CEC84A-7981-9CD9-0D40-5A9CA41253E0}"/>
              </a:ext>
            </a:extLst>
          </p:cNvPr>
          <p:cNvSpPr txBox="1">
            <a:spLocks noChangeArrowheads="1"/>
          </p:cNvSpPr>
          <p:nvPr/>
        </p:nvSpPr>
        <p:spPr bwMode="auto">
          <a:xfrm>
            <a:off x="2090738" y="3821185"/>
            <a:ext cx="11930062"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498" tIns="52249" rIns="104498" bIns="5224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6900" b="1" dirty="0"/>
              <a:t>Introduction:</a:t>
            </a:r>
          </a:p>
        </p:txBody>
      </p:sp>
      <p:sp>
        <p:nvSpPr>
          <p:cNvPr id="13317" name="Rectangle 69">
            <a:extLst>
              <a:ext uri="{FF2B5EF4-FFF2-40B4-BE49-F238E27FC236}">
                <a16:creationId xmlns:a16="http://schemas.microsoft.com/office/drawing/2014/main" id="{01C3C8BF-CA6F-BA97-5AC3-F92C484CA718}"/>
              </a:ext>
            </a:extLst>
          </p:cNvPr>
          <p:cNvSpPr>
            <a:spLocks noChangeArrowheads="1"/>
          </p:cNvSpPr>
          <p:nvPr/>
        </p:nvSpPr>
        <p:spPr bwMode="auto">
          <a:xfrm>
            <a:off x="16959263" y="28956000"/>
            <a:ext cx="11930062" cy="165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498" tIns="52249" rIns="104498" bIns="52249">
            <a:spAutoFit/>
          </a:bodyPr>
          <a:lstStyle>
            <a:lvl1pPr defTabSz="3840163">
              <a:defRPr>
                <a:solidFill>
                  <a:schemeClr val="tx1"/>
                </a:solidFill>
                <a:latin typeface="Arial" panose="020B0604020202020204" pitchFamily="34" charset="0"/>
              </a:defRPr>
            </a:lvl1pPr>
            <a:lvl2pPr marL="742950" indent="-285750" defTabSz="3840163">
              <a:defRPr>
                <a:solidFill>
                  <a:schemeClr val="tx1"/>
                </a:solidFill>
                <a:latin typeface="Arial" panose="020B0604020202020204" pitchFamily="34" charset="0"/>
              </a:defRPr>
            </a:lvl2pPr>
            <a:lvl3pPr marL="1143000" indent="-228600" defTabSz="3840163">
              <a:defRPr>
                <a:solidFill>
                  <a:schemeClr val="tx1"/>
                </a:solidFill>
                <a:latin typeface="Arial" panose="020B0604020202020204" pitchFamily="34" charset="0"/>
              </a:defRPr>
            </a:lvl3pPr>
            <a:lvl4pPr marL="1600200" indent="-228600" defTabSz="3840163">
              <a:defRPr>
                <a:solidFill>
                  <a:schemeClr val="tx1"/>
                </a:solidFill>
                <a:latin typeface="Arial" panose="020B0604020202020204" pitchFamily="34" charset="0"/>
              </a:defRPr>
            </a:lvl4pPr>
            <a:lvl5pPr marL="2057400" indent="-228600" defTabSz="3840163">
              <a:defRPr>
                <a:solidFill>
                  <a:schemeClr val="tx1"/>
                </a:solidFill>
                <a:latin typeface="Arial" panose="020B0604020202020204" pitchFamily="34" charset="0"/>
              </a:defRPr>
            </a:lvl5pPr>
            <a:lvl6pPr marL="2514600" indent="-228600" defTabSz="3840163" eaLnBrk="0" fontAlgn="base" hangingPunct="0">
              <a:spcBef>
                <a:spcPct val="0"/>
              </a:spcBef>
              <a:spcAft>
                <a:spcPct val="0"/>
              </a:spcAft>
              <a:defRPr>
                <a:solidFill>
                  <a:schemeClr val="tx1"/>
                </a:solidFill>
                <a:latin typeface="Arial" panose="020B0604020202020204" pitchFamily="34" charset="0"/>
              </a:defRPr>
            </a:lvl6pPr>
            <a:lvl7pPr marL="2971800" indent="-228600" defTabSz="3840163" eaLnBrk="0" fontAlgn="base" hangingPunct="0">
              <a:spcBef>
                <a:spcPct val="0"/>
              </a:spcBef>
              <a:spcAft>
                <a:spcPct val="0"/>
              </a:spcAft>
              <a:defRPr>
                <a:solidFill>
                  <a:schemeClr val="tx1"/>
                </a:solidFill>
                <a:latin typeface="Arial" panose="020B0604020202020204" pitchFamily="34" charset="0"/>
              </a:defRPr>
            </a:lvl7pPr>
            <a:lvl8pPr marL="3429000" indent="-228600" defTabSz="3840163" eaLnBrk="0" fontAlgn="base" hangingPunct="0">
              <a:spcBef>
                <a:spcPct val="0"/>
              </a:spcBef>
              <a:spcAft>
                <a:spcPct val="0"/>
              </a:spcAft>
              <a:defRPr>
                <a:solidFill>
                  <a:schemeClr val="tx1"/>
                </a:solidFill>
                <a:latin typeface="Arial" panose="020B0604020202020204" pitchFamily="34" charset="0"/>
              </a:defRPr>
            </a:lvl8pPr>
            <a:lvl9pPr marL="3886200" indent="-228600" defTabSz="3840163"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rgbClr val="CCCC99"/>
              </a:buClr>
              <a:buSzPct val="70000"/>
            </a:pPr>
            <a:r>
              <a:rPr lang="en-US" altLang="en-US" sz="4600" b="1">
                <a:solidFill>
                  <a:srgbClr val="8C9D9D"/>
                </a:solidFill>
              </a:rPr>
              <a:t>UNIVERSITY OF  THE PACIFIC</a:t>
            </a:r>
          </a:p>
          <a:p>
            <a:pPr algn="r">
              <a:spcBef>
                <a:spcPct val="20000"/>
              </a:spcBef>
              <a:buClr>
                <a:srgbClr val="CCCC99"/>
              </a:buClr>
              <a:buSzPct val="70000"/>
            </a:pPr>
            <a:r>
              <a:rPr lang="en-US" altLang="en-US" sz="4600" b="1">
                <a:solidFill>
                  <a:srgbClr val="8C9D9D"/>
                </a:solidFill>
              </a:rPr>
              <a:t>Mansoor H., Korie. W, Kelvin L. </a:t>
            </a:r>
          </a:p>
        </p:txBody>
      </p:sp>
      <p:pic>
        <p:nvPicPr>
          <p:cNvPr id="13318" name="Picture 89" descr="Seal_Orange_RGB.gif">
            <a:extLst>
              <a:ext uri="{FF2B5EF4-FFF2-40B4-BE49-F238E27FC236}">
                <a16:creationId xmlns:a16="http://schemas.microsoft.com/office/drawing/2014/main" id="{1891E024-02EB-6808-85B9-047D0F5C385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979775" y="27605038"/>
            <a:ext cx="3832225"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TextBox 13">
            <a:extLst>
              <a:ext uri="{FF2B5EF4-FFF2-40B4-BE49-F238E27FC236}">
                <a16:creationId xmlns:a16="http://schemas.microsoft.com/office/drawing/2014/main" id="{5F5114BF-1EDE-D130-8121-C547261A583C}"/>
              </a:ext>
            </a:extLst>
          </p:cNvPr>
          <p:cNvSpPr txBox="1">
            <a:spLocks noChangeArrowheads="1"/>
          </p:cNvSpPr>
          <p:nvPr/>
        </p:nvSpPr>
        <p:spPr bwMode="auto">
          <a:xfrm>
            <a:off x="15979775" y="3821185"/>
            <a:ext cx="11931650" cy="1167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498" tIns="52249" rIns="104498" bIns="5224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6900" b="1" dirty="0"/>
              <a:t>Evaluation:</a:t>
            </a:r>
            <a:endParaRPr lang="en-US" altLang="en-US" sz="6900" dirty="0"/>
          </a:p>
        </p:txBody>
      </p:sp>
      <p:sp>
        <p:nvSpPr>
          <p:cNvPr id="9229" name="TextBox 14">
            <a:extLst>
              <a:ext uri="{FF2B5EF4-FFF2-40B4-BE49-F238E27FC236}">
                <a16:creationId xmlns:a16="http://schemas.microsoft.com/office/drawing/2014/main" id="{B960C3C1-D536-7102-ED5B-FFD5735675B8}"/>
              </a:ext>
            </a:extLst>
          </p:cNvPr>
          <p:cNvSpPr txBox="1">
            <a:spLocks noChangeArrowheads="1"/>
          </p:cNvSpPr>
          <p:nvPr/>
        </p:nvSpPr>
        <p:spPr bwMode="auto">
          <a:xfrm>
            <a:off x="2001838" y="15413759"/>
            <a:ext cx="13084175" cy="8738651"/>
          </a:xfrm>
          <a:prstGeom prst="rect">
            <a:avLst/>
          </a:prstGeom>
          <a:noFill/>
          <a:ln>
            <a:noFill/>
          </a:ln>
        </p:spPr>
        <p:txBody>
          <a:bodyPr lIns="104498" tIns="52249" rIns="104498" bIns="5224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200"/>
              </a:spcBef>
              <a:spcAft>
                <a:spcPts val="1200"/>
              </a:spcAft>
              <a:defRPr/>
            </a:pPr>
            <a:r>
              <a:rPr lang="en-US" sz="4000" dirty="0">
                <a:solidFill>
                  <a:srgbClr val="000000"/>
                </a:solidFill>
                <a:cs typeface="Arial" panose="020B0604020202020204" pitchFamily="34" charset="0"/>
              </a:rPr>
              <a:t>Handling missing values, converting categorical features to numerical representations, normalizing/standardizing numerical features, feature selection, model selection and training, model evaluation, user interface development, input validation and error handling, prediction and result display, and statistical analysis are all part of data preprocessing and cleaning. Model selection and training entails selecting the best machine learning algorithm and training it on a dataset. Model performance is assessed using criteria like as accuracy, precision, recall, ROC curve, user interface creation, input validation and error handling, prediction and result presentation, and statistical analysis.</a:t>
            </a:r>
            <a:br>
              <a:rPr lang="en-US" sz="4400" dirty="0"/>
            </a:br>
            <a:endParaRPr lang="en-US" altLang="en-US" sz="4100" dirty="0"/>
          </a:p>
        </p:txBody>
      </p:sp>
      <p:sp>
        <p:nvSpPr>
          <p:cNvPr id="13321" name="TextBox 15">
            <a:extLst>
              <a:ext uri="{FF2B5EF4-FFF2-40B4-BE49-F238E27FC236}">
                <a16:creationId xmlns:a16="http://schemas.microsoft.com/office/drawing/2014/main" id="{187D325C-6EA4-F2BE-6DD1-E3C767871537}"/>
              </a:ext>
            </a:extLst>
          </p:cNvPr>
          <p:cNvSpPr txBox="1">
            <a:spLocks noChangeArrowheads="1"/>
          </p:cNvSpPr>
          <p:nvPr/>
        </p:nvSpPr>
        <p:spPr bwMode="auto">
          <a:xfrm>
            <a:off x="2001838" y="13975927"/>
            <a:ext cx="11930062"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498" tIns="52249" rIns="104498" bIns="5224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6900" b="1" dirty="0"/>
              <a:t>Implementation:</a:t>
            </a:r>
          </a:p>
        </p:txBody>
      </p:sp>
      <p:sp>
        <p:nvSpPr>
          <p:cNvPr id="13323" name="TextBox 20">
            <a:extLst>
              <a:ext uri="{FF2B5EF4-FFF2-40B4-BE49-F238E27FC236}">
                <a16:creationId xmlns:a16="http://schemas.microsoft.com/office/drawing/2014/main" id="{026E9A63-4DFF-E1C0-16E5-4ACB7846E4EA}"/>
              </a:ext>
            </a:extLst>
          </p:cNvPr>
          <p:cNvSpPr txBox="1">
            <a:spLocks noChangeArrowheads="1"/>
          </p:cNvSpPr>
          <p:nvPr/>
        </p:nvSpPr>
        <p:spPr bwMode="auto">
          <a:xfrm>
            <a:off x="29868814" y="18641213"/>
            <a:ext cx="13630274" cy="11801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498" tIns="52249" rIns="104498" bIns="5224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4000" dirty="0"/>
              <a:t>Using patient data, this research entailed constructing an AI medical diagnostic prediction tool for heart disease. Data preprocessing and cleaning, feature selection, model selection and training, model assessment, user interface creation, and displaying predictions and outcomes were all part of the process. The relevance of the initiative stems from its potential to enhance early identification and treatment of heart disease, hence lowering its impact on public health. Several lessons were learned throughout the development process, including the importance of data quality, the importance of feature selection, and the necessity of model fine-tuning for optimal performance. Future enhancements to the AI tool could include the incorporation of additional patient data sources, the exploration of more advanced machine learning techniques, and the refinement of the user interface for a better user experience. The tool's accuracy and usefulness will depend on continuous examination and upgrading as new data and studies emerge.</a:t>
            </a:r>
          </a:p>
        </p:txBody>
      </p:sp>
      <p:sp>
        <p:nvSpPr>
          <p:cNvPr id="13324" name="TextBox 21">
            <a:extLst>
              <a:ext uri="{FF2B5EF4-FFF2-40B4-BE49-F238E27FC236}">
                <a16:creationId xmlns:a16="http://schemas.microsoft.com/office/drawing/2014/main" id="{51C0FE47-8D0C-A83D-7578-4F16D92177E3}"/>
              </a:ext>
            </a:extLst>
          </p:cNvPr>
          <p:cNvSpPr txBox="1">
            <a:spLocks noChangeArrowheads="1"/>
          </p:cNvSpPr>
          <p:nvPr/>
        </p:nvSpPr>
        <p:spPr bwMode="auto">
          <a:xfrm>
            <a:off x="30107731" y="16979603"/>
            <a:ext cx="11931650"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498" tIns="52249" rIns="104498" bIns="5224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6900" b="1" dirty="0"/>
              <a:t>Conclusion</a:t>
            </a:r>
          </a:p>
        </p:txBody>
      </p:sp>
      <p:sp>
        <p:nvSpPr>
          <p:cNvPr id="4" name="TextBox 3">
            <a:extLst>
              <a:ext uri="{FF2B5EF4-FFF2-40B4-BE49-F238E27FC236}">
                <a16:creationId xmlns:a16="http://schemas.microsoft.com/office/drawing/2014/main" id="{3AA3EFD2-34F7-A450-77C6-D0C3B89A1F3D}"/>
              </a:ext>
            </a:extLst>
          </p:cNvPr>
          <p:cNvSpPr txBox="1"/>
          <p:nvPr/>
        </p:nvSpPr>
        <p:spPr>
          <a:xfrm>
            <a:off x="16244047" y="5916706"/>
            <a:ext cx="9663953" cy="5894294"/>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DCD2DEB9-4F79-7B0A-53F5-F024BD42D599}"/>
              </a:ext>
            </a:extLst>
          </p:cNvPr>
          <p:cNvSpPr txBox="1">
            <a:spLocks noChangeArrowheads="1"/>
          </p:cNvSpPr>
          <p:nvPr/>
        </p:nvSpPr>
        <p:spPr bwMode="auto">
          <a:xfrm>
            <a:off x="15804404" y="4979406"/>
            <a:ext cx="12990606" cy="933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498" tIns="52249" rIns="104498" bIns="5224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US" altLang="en-US" sz="4000" dirty="0"/>
              <a:t>The prediction tool was evaluated using a test dataset that was distinct from the data used to train the model. The primary purpose was to evaluate the model's performance and capacity to generalize to previously encountered data. The model was evaluated using criteria such as accuracy, precision, recall, and the ROC curve. Overall, the model predicted heart disease effectively, with high scores for accuracy, precision, and recall. The ROC curve revealed a significant trade-off between sensitivity and specificity, suggesting the model's resilience in dealing with various decision thresholds. Future study might concentrate on refining the model by experimenting with various algorithms, feature selection strategies, and parameter tweaking methods to improve its prediction powers.</a:t>
            </a:r>
          </a:p>
        </p:txBody>
      </p:sp>
      <p:pic>
        <p:nvPicPr>
          <p:cNvPr id="18" name="Picture 17" descr="Chart, diagram&#10;&#10;Description automatically generated with medium confidence">
            <a:extLst>
              <a:ext uri="{FF2B5EF4-FFF2-40B4-BE49-F238E27FC236}">
                <a16:creationId xmlns:a16="http://schemas.microsoft.com/office/drawing/2014/main" id="{091D8F60-C796-49FD-FBE4-E9068A2FF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1621" y="23462979"/>
            <a:ext cx="11930062" cy="8947547"/>
          </a:xfrm>
          <a:prstGeom prst="rect">
            <a:avLst/>
          </a:prstGeom>
        </p:spPr>
      </p:pic>
      <p:pic>
        <p:nvPicPr>
          <p:cNvPr id="22" name="Picture 21" descr="Graphical user interface, chart, bar chart&#10;&#10;Description automatically generated">
            <a:extLst>
              <a:ext uri="{FF2B5EF4-FFF2-40B4-BE49-F238E27FC236}">
                <a16:creationId xmlns:a16="http://schemas.microsoft.com/office/drawing/2014/main" id="{E016C0B7-8860-9CA4-8E6A-025CC8E53D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04404" y="15669183"/>
            <a:ext cx="12990606" cy="9742955"/>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39871121-33C7-0C4A-C893-4EACF45F5A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351319" y="7467099"/>
            <a:ext cx="11688062" cy="7092234"/>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Origin</Template>
  <TotalTime>1402</TotalTime>
  <Words>557</Words>
  <Application>Microsoft Office PowerPoint</Application>
  <PresentationFormat>Custom</PresentationFormat>
  <Paragraphs>11</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Albertus Extra Bold</vt:lpstr>
      <vt:lpstr>Arial</vt:lpstr>
      <vt:lpstr>Bookman Old Style</vt:lpstr>
      <vt:lpstr>Gill Sans MT</vt:lpstr>
      <vt:lpstr>Wingdings</vt:lpstr>
      <vt:lpstr>Wingdings 3</vt:lpstr>
      <vt:lpstr>Origin</vt:lpstr>
      <vt:lpstr>PowerPoint Presentation</vt:lpstr>
    </vt:vector>
  </TitlesOfParts>
  <Company>University of the Pacific - SoECS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mdoherty</dc:creator>
  <cp:lastModifiedBy>Mansoor Haidari</cp:lastModifiedBy>
  <cp:revision>57</cp:revision>
  <dcterms:created xsi:type="dcterms:W3CDTF">2010-04-16T23:04:34Z</dcterms:created>
  <dcterms:modified xsi:type="dcterms:W3CDTF">2023-04-28T23:19:05Z</dcterms:modified>
</cp:coreProperties>
</file>