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E87"/>
    <a:srgbClr val="60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9" d="100"/>
          <a:sy n="19" d="100"/>
        </p:scale>
        <p:origin x="270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4E204-B0C7-4FFC-ACF0-2CC7DB4972EE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B075-CB7D-45F4-A1E0-AAA46ED64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65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8B075-CB7D-45F4-A1E0-AAA46ED6446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25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8B075-CB7D-45F4-A1E0-AAA46ED6446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9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8B075-CB7D-45F4-A1E0-AAA46ED6446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9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1B58-BB34-781B-A560-20DFA4FD8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CDF5B-2167-B5A7-39B5-30BDC718A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18E5EC-BB4A-0FE0-7F78-3F50DDF9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51758-A52E-DC63-1F7E-A7EE3131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5ED07-0425-14E3-DAF1-0BEC83B6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2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C8F0C-9381-82CC-9567-D2278267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F67240-0A3F-C320-E739-4F37D0B3F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DA658-DB03-88BA-8AC4-EDBA56EE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296AF5-3E8D-0BD8-4774-21F7831A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93061-6989-73BB-4F6F-2C256ACD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2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DF7291-7EBC-6993-B62D-B711B4C94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2D763B-6BC1-2084-3170-B416A254A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20CC88-B8F6-00D8-21CF-D4BB2E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824AC-47CD-94E8-8146-2738F8B4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48164-4729-AA29-9EB1-06712A5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65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7A4A5-17CF-87FA-E072-82907570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958FF-7FEF-4F26-15DF-ACE2A51D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47ACF-075B-906F-7714-4AB32CD3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693CC-ACB4-1DDC-A938-5E60B9D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55B33-57EB-3904-B3D2-EBA888BD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86230-0D06-669A-17DF-C2EF4299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FDE6B-C77B-4ECE-428F-94958351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DECBE-E77C-FC13-DF1E-5B57F490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33AE1-CBB7-EEDC-1D2C-7F9C2442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95EC2-DB92-126C-C13E-E11A911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2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4EC5D-AF3D-CC0E-274C-3A05159E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80EF9-E1CD-0DC2-9930-4D10715E8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D7213B-AA5D-042B-4BF8-C7B5AA1E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660DD-8EB9-C31A-3149-5BFF2961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98F941-54AD-EF9C-873C-815BB932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C546A7-299D-6524-5AE6-2CE6719A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76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E1051-A7D5-DC30-DEA4-4104D3A5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F3ED8-E2A1-A826-0CEC-59323E6A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30ACED-E3E3-E8EE-BA35-2BFA2826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9802D0-C712-3AC7-A762-D0E63F740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ED28EC-5F94-1184-C546-C35486FEB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E4BCD4-AE53-8FF5-E703-F0D518C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6AB47F-D021-AECE-2AA5-09EE3930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DA4AC9-7C1A-0986-0E13-315224FD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22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4845D-3073-68A3-A80F-87063510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7AE615-FB2D-C361-23DE-5C81335B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8F2C75-A0E4-1980-A3D8-75752FEF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BB57DA-1DD1-275F-37E3-A9ECB519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50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4B1FD4-D990-F811-4D0B-AA4A19D2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59682E-3EA1-799A-F8EC-834F577D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0440C5-C7F6-7811-F008-436A9E4C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021D4-700F-878F-44A2-A33B3B2C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5930B-EAB4-912C-E7F6-40D78704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F1CBF-62E5-C4E0-A545-1B9AFFD52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247297-5E7F-FF3E-4C1B-022091B0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48A0C-246A-8EE4-EB56-6108C9B2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94995-B6B4-52B8-1F79-C15FA26A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112C-24BE-E3CE-7B6F-0948D6E0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81C00F-9FDB-F36D-CE29-91B585226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9F06A-D883-718B-800B-13E3EAED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87CB6-B8DC-72C2-A3BA-0ABED16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DF7584-1B8C-1C12-AF43-9E87A9AE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A4DCBF-3428-096A-FB4F-083A188D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41E4CF-545B-10E0-86DA-C4725977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7AE71-B750-8981-E3B5-509F2234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75602-6D64-5249-10C1-F3248C1F4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2C4C5-6433-4F8E-B46C-23E4978DFC01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DCE05-C534-A39A-6FD2-72548F35D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AC57-D948-3779-FE7C-E4EAC54D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54DDF-50B1-40BD-B999-6EFFF17B61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Etec de Hortolândia | Centro Paula Souza">
            <a:extLst>
              <a:ext uri="{FF2B5EF4-FFF2-40B4-BE49-F238E27FC236}">
                <a16:creationId xmlns:a16="http://schemas.microsoft.com/office/drawing/2014/main" id="{1C7D6628-E950-8772-2956-1008AA15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9977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D82FC61B-0293-780F-2B7E-540E3EDDF96C}"/>
              </a:ext>
            </a:extLst>
          </p:cNvPr>
          <p:cNvSpPr/>
          <p:nvPr/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5598684 w 12191999"/>
              <a:gd name="connsiteY1" fmla="*/ 0 h 6858000"/>
              <a:gd name="connsiteX2" fmla="*/ 5598684 w 12191999"/>
              <a:gd name="connsiteY2" fmla="*/ 1267329 h 6858000"/>
              <a:gd name="connsiteX3" fmla="*/ 6384746 w 12191999"/>
              <a:gd name="connsiteY3" fmla="*/ 2053392 h 6858000"/>
              <a:gd name="connsiteX4" fmla="*/ 7170809 w 12191999"/>
              <a:gd name="connsiteY4" fmla="*/ 1267329 h 6858000"/>
              <a:gd name="connsiteX5" fmla="*/ 7170809 w 12191999"/>
              <a:gd name="connsiteY5" fmla="*/ 0 h 6858000"/>
              <a:gd name="connsiteX6" fmla="*/ 7251033 w 12191999"/>
              <a:gd name="connsiteY6" fmla="*/ 0 h 6858000"/>
              <a:gd name="connsiteX7" fmla="*/ 7251033 w 12191999"/>
              <a:gd name="connsiteY7" fmla="*/ 4090737 h 6858000"/>
              <a:gd name="connsiteX8" fmla="*/ 8037096 w 12191999"/>
              <a:gd name="connsiteY8" fmla="*/ 4876800 h 6858000"/>
              <a:gd name="connsiteX9" fmla="*/ 8823159 w 12191999"/>
              <a:gd name="connsiteY9" fmla="*/ 4090737 h 6858000"/>
              <a:gd name="connsiteX10" fmla="*/ 8823159 w 12191999"/>
              <a:gd name="connsiteY10" fmla="*/ 0 h 6858000"/>
              <a:gd name="connsiteX11" fmla="*/ 8903369 w 12191999"/>
              <a:gd name="connsiteY11" fmla="*/ 0 h 6858000"/>
              <a:gd name="connsiteX12" fmla="*/ 8903369 w 12191999"/>
              <a:gd name="connsiteY12" fmla="*/ 5390148 h 6858000"/>
              <a:gd name="connsiteX13" fmla="*/ 9689432 w 12191999"/>
              <a:gd name="connsiteY13" fmla="*/ 6176211 h 6858000"/>
              <a:gd name="connsiteX14" fmla="*/ 10475495 w 12191999"/>
              <a:gd name="connsiteY14" fmla="*/ 5390148 h 6858000"/>
              <a:gd name="connsiteX15" fmla="*/ 10475495 w 12191999"/>
              <a:gd name="connsiteY15" fmla="*/ 0 h 6858000"/>
              <a:gd name="connsiteX16" fmla="*/ 10555705 w 12191999"/>
              <a:gd name="connsiteY16" fmla="*/ 0 h 6858000"/>
              <a:gd name="connsiteX17" fmla="*/ 10555705 w 12191999"/>
              <a:gd name="connsiteY17" fmla="*/ 3663798 h 6858000"/>
              <a:gd name="connsiteX18" fmla="*/ 11341768 w 12191999"/>
              <a:gd name="connsiteY18" fmla="*/ 4449861 h 6858000"/>
              <a:gd name="connsiteX19" fmla="*/ 12127831 w 12191999"/>
              <a:gd name="connsiteY19" fmla="*/ 3663798 h 6858000"/>
              <a:gd name="connsiteX20" fmla="*/ 12127831 w 12191999"/>
              <a:gd name="connsiteY20" fmla="*/ 0 h 6858000"/>
              <a:gd name="connsiteX21" fmla="*/ 12191999 w 12191999"/>
              <a:gd name="connsiteY21" fmla="*/ 0 h 6858000"/>
              <a:gd name="connsiteX22" fmla="*/ 12191999 w 12191999"/>
              <a:gd name="connsiteY22" fmla="*/ 6858000 h 6858000"/>
              <a:gd name="connsiteX23" fmla="*/ 0 w 12191999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5598684" y="0"/>
                </a:lnTo>
                <a:lnTo>
                  <a:pt x="5598684" y="1267329"/>
                </a:lnTo>
                <a:cubicBezTo>
                  <a:pt x="5598684" y="1701460"/>
                  <a:pt x="5950616" y="2053392"/>
                  <a:pt x="6384746" y="2053392"/>
                </a:cubicBezTo>
                <a:cubicBezTo>
                  <a:pt x="6818877" y="2053392"/>
                  <a:pt x="7170809" y="1701460"/>
                  <a:pt x="7170809" y="1267329"/>
                </a:cubicBezTo>
                <a:lnTo>
                  <a:pt x="7170809" y="0"/>
                </a:lnTo>
                <a:lnTo>
                  <a:pt x="7251033" y="0"/>
                </a:lnTo>
                <a:lnTo>
                  <a:pt x="7251033" y="4090737"/>
                </a:lnTo>
                <a:cubicBezTo>
                  <a:pt x="7251033" y="4524868"/>
                  <a:pt x="7602965" y="4876800"/>
                  <a:pt x="8037096" y="4876800"/>
                </a:cubicBezTo>
                <a:cubicBezTo>
                  <a:pt x="8471227" y="4876800"/>
                  <a:pt x="8823159" y="4524868"/>
                  <a:pt x="8823159" y="4090737"/>
                </a:cubicBezTo>
                <a:lnTo>
                  <a:pt x="8823159" y="0"/>
                </a:lnTo>
                <a:lnTo>
                  <a:pt x="8903369" y="0"/>
                </a:lnTo>
                <a:lnTo>
                  <a:pt x="8903369" y="5390148"/>
                </a:lnTo>
                <a:cubicBezTo>
                  <a:pt x="8903369" y="5824279"/>
                  <a:pt x="9255301" y="6176211"/>
                  <a:pt x="9689432" y="6176211"/>
                </a:cubicBezTo>
                <a:cubicBezTo>
                  <a:pt x="10123563" y="6176211"/>
                  <a:pt x="10475495" y="5824279"/>
                  <a:pt x="10475495" y="5390148"/>
                </a:cubicBezTo>
                <a:lnTo>
                  <a:pt x="10475495" y="0"/>
                </a:lnTo>
                <a:lnTo>
                  <a:pt x="10555705" y="0"/>
                </a:lnTo>
                <a:lnTo>
                  <a:pt x="10555705" y="3663798"/>
                </a:lnTo>
                <a:cubicBezTo>
                  <a:pt x="10555705" y="4097929"/>
                  <a:pt x="10907637" y="4449861"/>
                  <a:pt x="11341768" y="4449861"/>
                </a:cubicBezTo>
                <a:cubicBezTo>
                  <a:pt x="11775899" y="4449861"/>
                  <a:pt x="12127831" y="4097929"/>
                  <a:pt x="12127831" y="3663798"/>
                </a:cubicBezTo>
                <a:lnTo>
                  <a:pt x="12127831" y="0"/>
                </a:ln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CA6D3CE-F52A-7068-D51E-F89CC7EF67AC}"/>
              </a:ext>
            </a:extLst>
          </p:cNvPr>
          <p:cNvSpPr txBox="1"/>
          <p:nvPr/>
        </p:nvSpPr>
        <p:spPr>
          <a:xfrm>
            <a:off x="482744" y="4108905"/>
            <a:ext cx="5613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Professor: 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Brenner Freitas</a:t>
            </a:r>
          </a:p>
          <a:p>
            <a:pPr algn="just"/>
            <a:br>
              <a:rPr lang="pt-BR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Tema: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Sobrecarga dos alunos em função da não organização dos professores na aplicação das atividades avaliativas.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F62AE6F-3667-7E09-0B17-B1455B2ED4FD}"/>
              </a:ext>
            </a:extLst>
          </p:cNvPr>
          <p:cNvSpPr txBox="1"/>
          <p:nvPr/>
        </p:nvSpPr>
        <p:spPr>
          <a:xfrm>
            <a:off x="-592066" y="1634937"/>
            <a:ext cx="5613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LIC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97031C3-DB56-7E4F-16B6-B62403B54250}"/>
              </a:ext>
            </a:extLst>
          </p:cNvPr>
          <p:cNvGrpSpPr/>
          <p:nvPr/>
        </p:nvGrpSpPr>
        <p:grpSpPr>
          <a:xfrm>
            <a:off x="289448" y="261682"/>
            <a:ext cx="1877459" cy="765013"/>
            <a:chOff x="289448" y="261682"/>
            <a:chExt cx="1877459" cy="765013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CA4FBF8E-EECF-4F78-05DE-F2DF6CB0C249}"/>
                </a:ext>
              </a:extLst>
            </p:cNvPr>
            <p:cNvGrpSpPr/>
            <p:nvPr/>
          </p:nvGrpSpPr>
          <p:grpSpPr>
            <a:xfrm>
              <a:off x="289448" y="261682"/>
              <a:ext cx="1059205" cy="765013"/>
              <a:chOff x="4096285" y="1897475"/>
              <a:chExt cx="3933825" cy="2841212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73BDE59-F414-0BC0-DC3C-29656B475D94}"/>
                  </a:ext>
                </a:extLst>
              </p:cNvPr>
              <p:cNvSpPr/>
              <p:nvPr/>
            </p:nvSpPr>
            <p:spPr>
              <a:xfrm>
                <a:off x="4676434" y="1897475"/>
                <a:ext cx="2773529" cy="2773529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7530B09A-1B75-9DFB-B40E-572061BEC0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285" y="2119312"/>
                <a:ext cx="3933825" cy="2619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8F187DD4-B04D-3D0C-5954-9F1AE3F8453E}"/>
                </a:ext>
              </a:extLst>
            </p:cNvPr>
            <p:cNvGrpSpPr/>
            <p:nvPr/>
          </p:nvGrpSpPr>
          <p:grpSpPr>
            <a:xfrm>
              <a:off x="1421707" y="262476"/>
              <a:ext cx="745200" cy="745200"/>
              <a:chOff x="4860758" y="882316"/>
              <a:chExt cx="745200" cy="745200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62DC49C5-E6EE-21A2-3179-EFD60D777FB4}"/>
                  </a:ext>
                </a:extLst>
              </p:cNvPr>
              <p:cNvSpPr/>
              <p:nvPr/>
            </p:nvSpPr>
            <p:spPr>
              <a:xfrm>
                <a:off x="4860758" y="882316"/>
                <a:ext cx="745200" cy="745200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DDCC5F9B-22C9-6881-157A-1D4441FCE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83" t="33286" r="62123" b="27285"/>
              <a:stretch/>
            </p:blipFill>
            <p:spPr bwMode="auto">
              <a:xfrm>
                <a:off x="4876255" y="1071721"/>
                <a:ext cx="691722" cy="397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437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0 L 0.27109 0 " pathEditMode="relative" rAng="0" ptsTypes="AA">
                                      <p:cBhvr>
                                        <p:cTn id="6" dur="7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AC5890A-5DE5-4FB0-0465-30FE68A64C78}"/>
              </a:ext>
            </a:extLst>
          </p:cNvPr>
          <p:cNvSpPr/>
          <p:nvPr/>
        </p:nvSpPr>
        <p:spPr>
          <a:xfrm>
            <a:off x="15982401" y="-3230694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620D7999-002C-6009-E038-D97063C75866}"/>
              </a:ext>
            </a:extLst>
          </p:cNvPr>
          <p:cNvSpPr/>
          <p:nvPr/>
        </p:nvSpPr>
        <p:spPr>
          <a:xfrm>
            <a:off x="16660553" y="614355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2429206" y="-2385120"/>
            <a:ext cx="21753459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13306474" y="557187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13641484" y="4856917"/>
            <a:ext cx="14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3656197" y="3289519"/>
            <a:ext cx="33714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700" b="1" dirty="0">
                <a:solidFill>
                  <a:srgbClr val="FEDE87"/>
                </a:solidFill>
              </a:rPr>
              <a:t>JUSTIFICATIVA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3721169" y="2662815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13484996" y="1913000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12912435" y="6171515"/>
            <a:ext cx="114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618892" y="7068559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13129098" y="1095417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430228-56DE-1181-EEE2-05355DAAD9A9}"/>
              </a:ext>
            </a:extLst>
          </p:cNvPr>
          <p:cNvSpPr/>
          <p:nvPr/>
        </p:nvSpPr>
        <p:spPr>
          <a:xfrm>
            <a:off x="15805252" y="1535903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22A282-6AAA-86FE-1B25-489A230C1709}"/>
              </a:ext>
            </a:extLst>
          </p:cNvPr>
          <p:cNvSpPr txBox="1"/>
          <p:nvPr/>
        </p:nvSpPr>
        <p:spPr>
          <a:xfrm>
            <a:off x="13798435" y="4194048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B70039-2388-5B1E-76A3-A6D6F8E2ACFD}"/>
              </a:ext>
            </a:extLst>
          </p:cNvPr>
          <p:cNvSpPr txBox="1"/>
          <p:nvPr/>
        </p:nvSpPr>
        <p:spPr>
          <a:xfrm>
            <a:off x="12798601" y="360486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2B6D68-5ACC-BCBD-BBFD-014E9A8B7FBC}"/>
              </a:ext>
            </a:extLst>
          </p:cNvPr>
          <p:cNvSpPr txBox="1"/>
          <p:nvPr/>
        </p:nvSpPr>
        <p:spPr>
          <a:xfrm>
            <a:off x="13080975" y="-929914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pic>
        <p:nvPicPr>
          <p:cNvPr id="21" name="Imagem 20" descr="Logotipo&#10;&#10;Descrição gerada automaticamente">
            <a:extLst>
              <a:ext uri="{FF2B5EF4-FFF2-40B4-BE49-F238E27FC236}">
                <a16:creationId xmlns:a16="http://schemas.microsoft.com/office/drawing/2014/main" id="{413565E5-2548-4402-D490-8FD421B8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092" y="1783056"/>
            <a:ext cx="2606040" cy="314336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BC7484-F8F5-FF81-0635-662DF827DB98}"/>
              </a:ext>
            </a:extLst>
          </p:cNvPr>
          <p:cNvSpPr txBox="1"/>
          <p:nvPr/>
        </p:nvSpPr>
        <p:spPr>
          <a:xfrm>
            <a:off x="17877048" y="1598017"/>
            <a:ext cx="4611909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Um projeto que evidencie esse problema e proponha uma solução elimina as implicações e possivelmente o problema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0190FF-662D-9595-253B-59F932C74427}"/>
              </a:ext>
            </a:extLst>
          </p:cNvPr>
          <p:cNvSpPr txBox="1"/>
          <p:nvPr/>
        </p:nvSpPr>
        <p:spPr>
          <a:xfrm>
            <a:off x="5666757" y="7116945"/>
            <a:ext cx="4326861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Redução de Motivação,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Estresse,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Impacto na Saúde fisica e mental</a:t>
            </a:r>
          </a:p>
        </p:txBody>
      </p:sp>
      <p:pic>
        <p:nvPicPr>
          <p:cNvPr id="25" name="Picture 2" descr="Tristeza Ícone, Triste, smiley, tristeza, emoticon png | PNGWing">
            <a:extLst>
              <a:ext uri="{FF2B5EF4-FFF2-40B4-BE49-F238E27FC236}">
                <a16:creationId xmlns:a16="http://schemas.microsoft.com/office/drawing/2014/main" id="{AB3B597F-0045-895B-8CA5-69AD35AC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6" b="93889" l="4167" r="95000">
                        <a14:foregroundMark x1="7500" y1="55278" x2="10000" y2="35556"/>
                        <a14:foregroundMark x1="10000" y1="35556" x2="26389" y2="16944"/>
                        <a14:foregroundMark x1="26389" y1="16944" x2="48889" y2="13333"/>
                        <a14:foregroundMark x1="48889" y1="13333" x2="71389" y2="22778"/>
                        <a14:foregroundMark x1="71389" y1="22778" x2="86389" y2="46389"/>
                        <a14:foregroundMark x1="86389" y1="46389" x2="76111" y2="67222"/>
                        <a14:foregroundMark x1="76111" y1="67222" x2="47778" y2="91389"/>
                        <a14:foregroundMark x1="47778" y1="91389" x2="40833" y2="92778"/>
                        <a14:foregroundMark x1="27500" y1="53889" x2="27500" y2="53333"/>
                        <a14:foregroundMark x1="25000" y1="50000" x2="25000" y2="50000"/>
                        <a14:foregroundMark x1="36111" y1="46111" x2="22222" y2="63056"/>
                        <a14:foregroundMark x1="22222" y1="63056" x2="31944" y2="43611"/>
                        <a14:foregroundMark x1="31944" y1="43611" x2="24722" y2="62222"/>
                        <a14:foregroundMark x1="24722" y1="62222" x2="30278" y2="66667"/>
                        <a14:foregroundMark x1="31667" y1="47222" x2="19444" y2="58889"/>
                        <a14:foregroundMark x1="19444" y1="58889" x2="39722" y2="75278"/>
                        <a14:foregroundMark x1="39722" y1="75278" x2="52222" y2="41111"/>
                        <a14:foregroundMark x1="52222" y1="41111" x2="43611" y2="35278"/>
                        <a14:foregroundMark x1="46944" y1="36111" x2="36111" y2="55833"/>
                        <a14:foregroundMark x1="36111" y1="55833" x2="48889" y2="70000"/>
                        <a14:foregroundMark x1="48889" y1="70000" x2="62222" y2="63333"/>
                        <a14:foregroundMark x1="62778" y1="57222" x2="54167" y2="42222"/>
                        <a14:foregroundMark x1="54167" y1="42222" x2="33333" y2="50000"/>
                        <a14:foregroundMark x1="33333" y1="50000" x2="48611" y2="72500"/>
                        <a14:foregroundMark x1="48611" y1="72500" x2="60278" y2="56111"/>
                        <a14:foregroundMark x1="60278" y1="56111" x2="59444" y2="49444"/>
                        <a14:foregroundMark x1="58889" y1="49444" x2="43333" y2="51667"/>
                        <a14:foregroundMark x1="43333" y1="51667" x2="42222" y2="41389"/>
                        <a14:foregroundMark x1="45000" y1="46111" x2="57500" y2="54722"/>
                        <a14:foregroundMark x1="57500" y1="54722" x2="38889" y2="56667"/>
                        <a14:foregroundMark x1="51667" y1="54722" x2="46944" y2="58056"/>
                        <a14:foregroundMark x1="50833" y1="56111" x2="47500" y2="62778"/>
                        <a14:foregroundMark x1="8333" y1="71389" x2="28889" y2="68056"/>
                        <a14:foregroundMark x1="25000" y1="70000" x2="19444" y2="58056"/>
                        <a14:foregroundMark x1="18333" y1="68611" x2="21667" y2="41944"/>
                        <a14:foregroundMark x1="12778" y1="60000" x2="26111" y2="41944"/>
                        <a14:foregroundMark x1="24167" y1="43333" x2="22222" y2="61389"/>
                        <a14:foregroundMark x1="26111" y1="59444" x2="30278" y2="63889"/>
                        <a14:foregroundMark x1="36944" y1="55278" x2="27500" y2="60000"/>
                        <a14:foregroundMark x1="26944" y1="56111" x2="46111" y2="40000"/>
                        <a14:foregroundMark x1="6111" y1="61389" x2="8889" y2="36944"/>
                        <a14:foregroundMark x1="8889" y1="36944" x2="16667" y2="24722"/>
                        <a14:foregroundMark x1="16667" y1="24722" x2="37222" y2="10000"/>
                        <a14:foregroundMark x1="37222" y1="10000" x2="63889" y2="13611"/>
                        <a14:foregroundMark x1="63889" y1="13611" x2="76944" y2="22500"/>
                        <a14:foregroundMark x1="76944" y1="22500" x2="85278" y2="35278"/>
                        <a14:foregroundMark x1="85278" y1="35278" x2="86111" y2="62222"/>
                        <a14:foregroundMark x1="86111" y1="62222" x2="74722" y2="81667"/>
                        <a14:foregroundMark x1="74722" y1="81667" x2="59167" y2="92222"/>
                        <a14:foregroundMark x1="59167" y1="92222" x2="48889" y2="93889"/>
                        <a14:foregroundMark x1="62222" y1="91389" x2="80833" y2="73611"/>
                        <a14:foregroundMark x1="80833" y1="73611" x2="85833" y2="59167"/>
                        <a14:foregroundMark x1="85833" y1="59167" x2="85833" y2="31667"/>
                        <a14:foregroundMark x1="85833" y1="31667" x2="79167" y2="18333"/>
                        <a14:foregroundMark x1="79167" y1="18333" x2="63056" y2="11111"/>
                        <a14:foregroundMark x1="63056" y1="11111" x2="23611" y2="13611"/>
                        <a14:foregroundMark x1="23611" y1="13611" x2="21667" y2="15278"/>
                        <a14:foregroundMark x1="18889" y1="23889" x2="8889" y2="40000"/>
                        <a14:foregroundMark x1="16944" y1="21389" x2="16944" y2="21389"/>
                        <a14:foregroundMark x1="13611" y1="23889" x2="13611" y2="23889"/>
                        <a14:foregroundMark x1="12222" y1="26111" x2="12222" y2="26111"/>
                        <a14:foregroundMark x1="10833" y1="28056" x2="10833" y2="28056"/>
                        <a14:foregroundMark x1="9444" y1="30556" x2="9444" y2="30556"/>
                        <a14:foregroundMark x1="8889" y1="36111" x2="8889" y2="36111"/>
                        <a14:foregroundMark x1="6111" y1="39444" x2="6111" y2="39444"/>
                        <a14:foregroundMark x1="6111" y1="40556" x2="6111" y2="42778"/>
                        <a14:foregroundMark x1="5000" y1="44722" x2="5000" y2="44722"/>
                        <a14:foregroundMark x1="4167" y1="46667" x2="4167" y2="46667"/>
                        <a14:foregroundMark x1="42222" y1="6111" x2="42222" y2="6111"/>
                        <a14:foregroundMark x1="90833" y1="46667" x2="90833" y2="46667"/>
                        <a14:foregroundMark x1="95000" y1="48611" x2="95000" y2="4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36" y="7436214"/>
            <a:ext cx="2188026" cy="2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93C2295-214E-9419-9E74-622A93E59D9A}"/>
              </a:ext>
            </a:extLst>
          </p:cNvPr>
          <p:cNvGrpSpPr/>
          <p:nvPr/>
        </p:nvGrpSpPr>
        <p:grpSpPr>
          <a:xfrm>
            <a:off x="13643510" y="353355"/>
            <a:ext cx="1877459" cy="765013"/>
            <a:chOff x="289448" y="261682"/>
            <a:chExt cx="1877459" cy="76501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7B99DB0-45D6-3645-867A-5BCC9ED5B22D}"/>
                </a:ext>
              </a:extLst>
            </p:cNvPr>
            <p:cNvGrpSpPr/>
            <p:nvPr/>
          </p:nvGrpSpPr>
          <p:grpSpPr>
            <a:xfrm>
              <a:off x="289448" y="261682"/>
              <a:ext cx="1059205" cy="765013"/>
              <a:chOff x="4096285" y="1897475"/>
              <a:chExt cx="3933825" cy="2841212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4387C280-F3D1-B554-867C-03CDF97F28A4}"/>
                  </a:ext>
                </a:extLst>
              </p:cNvPr>
              <p:cNvSpPr/>
              <p:nvPr/>
            </p:nvSpPr>
            <p:spPr>
              <a:xfrm>
                <a:off x="4676434" y="1897475"/>
                <a:ext cx="2773529" cy="2773529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6" name="Picture 12">
                <a:extLst>
                  <a:ext uri="{FF2B5EF4-FFF2-40B4-BE49-F238E27FC236}">
                    <a16:creationId xmlns:a16="http://schemas.microsoft.com/office/drawing/2014/main" id="{07F59480-9D6B-60B3-C48E-8B28883608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285" y="2119312"/>
                <a:ext cx="3933825" cy="2619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CAA5858D-A538-6377-99D0-C40BD6A60419}"/>
                </a:ext>
              </a:extLst>
            </p:cNvPr>
            <p:cNvGrpSpPr/>
            <p:nvPr/>
          </p:nvGrpSpPr>
          <p:grpSpPr>
            <a:xfrm>
              <a:off x="1421707" y="262476"/>
              <a:ext cx="745200" cy="745200"/>
              <a:chOff x="4860758" y="882316"/>
              <a:chExt cx="745200" cy="745200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B3A5A960-4AA0-4441-197D-800F359B2A89}"/>
                  </a:ext>
                </a:extLst>
              </p:cNvPr>
              <p:cNvSpPr/>
              <p:nvPr/>
            </p:nvSpPr>
            <p:spPr>
              <a:xfrm>
                <a:off x="4860758" y="882316"/>
                <a:ext cx="745200" cy="745200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B5E40178-9E25-9D27-5199-30E7F4CBD8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83" t="33286" r="62123" b="27285"/>
              <a:stretch/>
            </p:blipFill>
            <p:spPr bwMode="auto">
              <a:xfrm>
                <a:off x="4876255" y="1071721"/>
                <a:ext cx="691722" cy="397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FC0AC4-7D99-93D9-E013-742113901B15}"/>
              </a:ext>
            </a:extLst>
          </p:cNvPr>
          <p:cNvSpPr txBox="1"/>
          <p:nvPr/>
        </p:nvSpPr>
        <p:spPr>
          <a:xfrm>
            <a:off x="13129098" y="1689690"/>
            <a:ext cx="5613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FIM!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DA03E3-971E-7C53-963F-883B713305C5}"/>
              </a:ext>
            </a:extLst>
          </p:cNvPr>
          <p:cNvSpPr txBox="1"/>
          <p:nvPr/>
        </p:nvSpPr>
        <p:spPr>
          <a:xfrm>
            <a:off x="13746430" y="4202812"/>
            <a:ext cx="5613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“Próximo à beira do caos, os elementos demostram um conflito interno. Uma região instável e potencialmente letal.”</a:t>
            </a:r>
          </a:p>
          <a:p>
            <a:pPr algn="just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BR" sz="2400" i="1" dirty="0">
                <a:solidFill>
                  <a:schemeClr val="bg1">
                    <a:lumMod val="95000"/>
                  </a:schemeClr>
                </a:solidFill>
              </a:rPr>
              <a:t>- Michael Crichton.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9409C2A-8654-F945-1CAF-ADC88C2F696E}"/>
              </a:ext>
            </a:extLst>
          </p:cNvPr>
          <p:cNvGrpSpPr/>
          <p:nvPr/>
        </p:nvGrpSpPr>
        <p:grpSpPr>
          <a:xfrm>
            <a:off x="-1017240" y="-2499422"/>
            <a:ext cx="13775679" cy="9827583"/>
            <a:chOff x="-1560999" y="-14979366"/>
            <a:chExt cx="13775679" cy="9827583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D2A4924-35D5-9B8C-DFBD-B781C4790620}"/>
                </a:ext>
              </a:extLst>
            </p:cNvPr>
            <p:cNvSpPr/>
            <p:nvPr/>
          </p:nvSpPr>
          <p:spPr>
            <a:xfrm>
              <a:off x="-1560999" y="-14979366"/>
              <a:ext cx="13775679" cy="9827583"/>
            </a:xfrm>
            <a:prstGeom prst="rect">
              <a:avLst/>
            </a:prstGeom>
            <a:solidFill>
              <a:srgbClr val="FEDE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B418D2D-D076-8A98-5CFF-F23C282722A2}"/>
                </a:ext>
              </a:extLst>
            </p:cNvPr>
            <p:cNvSpPr txBox="1"/>
            <p:nvPr/>
          </p:nvSpPr>
          <p:spPr>
            <a:xfrm>
              <a:off x="-1000178" y="-10281389"/>
              <a:ext cx="129606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rlin Sans FB" panose="020E0602020502020306" pitchFamily="34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OBRIGADO!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416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513767C-F53B-5E54-D4D6-1251802C10C5}"/>
              </a:ext>
            </a:extLst>
          </p:cNvPr>
          <p:cNvSpPr/>
          <p:nvPr/>
        </p:nvSpPr>
        <p:spPr>
          <a:xfrm>
            <a:off x="3592546" y="-2322481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C52F5D7-386B-7A1F-0E20-E797E42A6298}"/>
              </a:ext>
            </a:extLst>
          </p:cNvPr>
          <p:cNvSpPr/>
          <p:nvPr/>
        </p:nvSpPr>
        <p:spPr>
          <a:xfrm>
            <a:off x="3729149" y="5654175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12946062" y="-1969249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2030330" y="3258836"/>
            <a:ext cx="196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EDE87"/>
                </a:solidFill>
              </a:rPr>
              <a:t>ALUNOS</a:t>
            </a:r>
            <a:endParaRPr lang="pt-BR" sz="2000" b="1" dirty="0">
              <a:solidFill>
                <a:srgbClr val="FEDE87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2054002" y="2500797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717413" y="1755508"/>
            <a:ext cx="14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319109" y="977042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943780" y="309248"/>
            <a:ext cx="177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JUSTIFICATIVA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2018030" y="4177579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204F6B-3E44-DDF8-CC63-B3DFA4B5C38A}"/>
              </a:ext>
            </a:extLst>
          </p:cNvPr>
          <p:cNvSpPr txBox="1"/>
          <p:nvPr/>
        </p:nvSpPr>
        <p:spPr>
          <a:xfrm>
            <a:off x="1531212" y="5540170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1844704" y="4884581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980652" y="6199540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308936" y="-526286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4C8374-6F08-0281-14EB-FEBB24C21964}"/>
              </a:ext>
            </a:extLst>
          </p:cNvPr>
          <p:cNvSpPr txBox="1"/>
          <p:nvPr/>
        </p:nvSpPr>
        <p:spPr>
          <a:xfrm>
            <a:off x="270885" y="7155365"/>
            <a:ext cx="1675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COMPONETE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6BE906A-18D0-739C-FD02-40722954A391}"/>
              </a:ext>
            </a:extLst>
          </p:cNvPr>
          <p:cNvSpPr/>
          <p:nvPr/>
        </p:nvSpPr>
        <p:spPr>
          <a:xfrm>
            <a:off x="5143500" y="166584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" descr="Caderno - ícones de educação grátis">
            <a:extLst>
              <a:ext uri="{FF2B5EF4-FFF2-40B4-BE49-F238E27FC236}">
                <a16:creationId xmlns:a16="http://schemas.microsoft.com/office/drawing/2014/main" id="{907AE2AA-6BEA-10A1-3050-133C938C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98" y="-24378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7EB699-9599-C8BE-C542-7A32403C3723}"/>
              </a:ext>
            </a:extLst>
          </p:cNvPr>
          <p:cNvSpPr txBox="1"/>
          <p:nvPr/>
        </p:nvSpPr>
        <p:spPr>
          <a:xfrm>
            <a:off x="5841428" y="-2600856"/>
            <a:ext cx="4552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Introdução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Justificativa / Conclusão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30246AC-B8BE-8893-FEEC-7EBC4C17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242" y="2255681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0EF2152-0947-A809-0D9B-118A7D5C27AF}"/>
              </a:ext>
            </a:extLst>
          </p:cNvPr>
          <p:cNvSpPr txBox="1"/>
          <p:nvPr/>
        </p:nvSpPr>
        <p:spPr>
          <a:xfrm>
            <a:off x="8070938" y="1721599"/>
            <a:ext cx="4552716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André Mendes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André Paiva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João Felipe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Kelvin Palka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Nicolas Cunha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Theo Parreira</a:t>
            </a:r>
          </a:p>
        </p:txBody>
      </p:sp>
    </p:spTree>
    <p:extLst>
      <p:ext uri="{BB962C8B-B14F-4D97-AF65-F5344CB8AC3E}">
        <p14:creationId xmlns:p14="http://schemas.microsoft.com/office/powerpoint/2010/main" val="39441776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54A9103-BFF3-65A8-68E4-86E9476220DE}"/>
              </a:ext>
            </a:extLst>
          </p:cNvPr>
          <p:cNvSpPr/>
          <p:nvPr/>
        </p:nvSpPr>
        <p:spPr>
          <a:xfrm>
            <a:off x="3592546" y="-2322481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3DF5007-D2D1-4F01-FAC0-DE001A023934}"/>
              </a:ext>
            </a:extLst>
          </p:cNvPr>
          <p:cNvSpPr/>
          <p:nvPr/>
        </p:nvSpPr>
        <p:spPr>
          <a:xfrm>
            <a:off x="3729149" y="5654175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12946062" y="-1969249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1920887" y="3902302"/>
            <a:ext cx="114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2198604" y="3008954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EDE87"/>
                </a:solidFill>
              </a:rPr>
              <a:t>SUMÁRIO</a:t>
            </a:r>
            <a:endParaRPr lang="pt-BR" sz="3200" b="1" dirty="0">
              <a:solidFill>
                <a:srgbClr val="FEDE87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968348" y="2369218"/>
            <a:ext cx="14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670982" y="1662579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1385687" y="1027100"/>
            <a:ext cx="177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JUSTIFICATIVA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1882694" y="4618280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204F6B-3E44-DDF8-CC63-B3DFA4B5C38A}"/>
              </a:ext>
            </a:extLst>
          </p:cNvPr>
          <p:cNvSpPr txBox="1"/>
          <p:nvPr/>
        </p:nvSpPr>
        <p:spPr>
          <a:xfrm>
            <a:off x="1148091" y="6174941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1562600" y="5403907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780439" y="269001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430228-56DE-1181-EEE2-05355DAAD9A9}"/>
              </a:ext>
            </a:extLst>
          </p:cNvPr>
          <p:cNvSpPr/>
          <p:nvPr/>
        </p:nvSpPr>
        <p:spPr>
          <a:xfrm>
            <a:off x="5143500" y="166584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3D2949-5075-78E6-5164-330D4BBA12EA}"/>
              </a:ext>
            </a:extLst>
          </p:cNvPr>
          <p:cNvSpPr txBox="1"/>
          <p:nvPr/>
        </p:nvSpPr>
        <p:spPr>
          <a:xfrm>
            <a:off x="7454944" y="2208863"/>
            <a:ext cx="4552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Introdução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Justificativa / Conclusão</a:t>
            </a:r>
          </a:p>
        </p:txBody>
      </p:sp>
      <p:pic>
        <p:nvPicPr>
          <p:cNvPr id="2050" name="Picture 2" descr="Caderno - ícones de educação grátis">
            <a:extLst>
              <a:ext uri="{FF2B5EF4-FFF2-40B4-BE49-F238E27FC236}">
                <a16:creationId xmlns:a16="http://schemas.microsoft.com/office/drawing/2014/main" id="{93AA4705-1329-6498-6991-2D1E1A37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373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8B5DA7-A5E4-E4CC-6870-5D61B8986988}"/>
              </a:ext>
            </a:extLst>
          </p:cNvPr>
          <p:cNvSpPr txBox="1"/>
          <p:nvPr/>
        </p:nvSpPr>
        <p:spPr>
          <a:xfrm>
            <a:off x="416735" y="-562475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pic>
        <p:nvPicPr>
          <p:cNvPr id="22" name="Picture 2" descr="Problema - ícones de sinais grátis">
            <a:extLst>
              <a:ext uri="{FF2B5EF4-FFF2-40B4-BE49-F238E27FC236}">
                <a16:creationId xmlns:a16="http://schemas.microsoft.com/office/drawing/2014/main" id="{F441268B-E098-3212-8AB0-C6E0DFAB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17" y="-2117607"/>
            <a:ext cx="2105501" cy="21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D11F4DC-5B6F-0092-85DB-E3429AC80C9C}"/>
              </a:ext>
            </a:extLst>
          </p:cNvPr>
          <p:cNvSpPr txBox="1"/>
          <p:nvPr/>
        </p:nvSpPr>
        <p:spPr>
          <a:xfrm>
            <a:off x="5950734" y="-1791918"/>
            <a:ext cx="4087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- Muitos trabalhos, provas e apresentações sendo marcadas para o mesmo dia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418A56F-2895-A28A-C1B8-ED39E3CB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43" y="7155365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822FEC-439F-FBC4-FE55-F130611B18F5}"/>
              </a:ext>
            </a:extLst>
          </p:cNvPr>
          <p:cNvSpPr txBox="1"/>
          <p:nvPr/>
        </p:nvSpPr>
        <p:spPr>
          <a:xfrm>
            <a:off x="7152439" y="6621283"/>
            <a:ext cx="4552716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André Mendes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André Paiva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João Felipe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Kelvin Palka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Nicolas Cunha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Theo Parreira</a:t>
            </a:r>
          </a:p>
        </p:txBody>
      </p:sp>
    </p:spTree>
    <p:extLst>
      <p:ext uri="{BB962C8B-B14F-4D97-AF65-F5344CB8AC3E}">
        <p14:creationId xmlns:p14="http://schemas.microsoft.com/office/powerpoint/2010/main" val="1243754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FFC79033-EAE3-9190-7470-B2A2A54B84D2}"/>
              </a:ext>
            </a:extLst>
          </p:cNvPr>
          <p:cNvSpPr/>
          <p:nvPr/>
        </p:nvSpPr>
        <p:spPr>
          <a:xfrm>
            <a:off x="3592546" y="-2322481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D1C0F12-7467-0F2E-0F91-FA3A7CFDD876}"/>
              </a:ext>
            </a:extLst>
          </p:cNvPr>
          <p:cNvSpPr/>
          <p:nvPr/>
        </p:nvSpPr>
        <p:spPr>
          <a:xfrm>
            <a:off x="3729149" y="5654175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12946062" y="-1969249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2012327" y="392516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2027657" y="3031638"/>
            <a:ext cx="280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EDE87"/>
                </a:solidFill>
              </a:rPr>
              <a:t>PROBLEMA</a:t>
            </a:r>
            <a:endParaRPr lang="pt-BR" sz="3200" b="1" dirty="0">
              <a:solidFill>
                <a:srgbClr val="FEDE87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968348" y="2369218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670982" y="1662579"/>
            <a:ext cx="177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JUSTIFICATIVA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1385687" y="1027100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1882694" y="4618280"/>
            <a:ext cx="114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204F6B-3E44-DDF8-CC63-B3DFA4B5C38A}"/>
              </a:ext>
            </a:extLst>
          </p:cNvPr>
          <p:cNvSpPr txBox="1"/>
          <p:nvPr/>
        </p:nvSpPr>
        <p:spPr>
          <a:xfrm>
            <a:off x="1148091" y="6174941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1562600" y="5403907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780439" y="269001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430228-56DE-1181-EEE2-05355DAAD9A9}"/>
              </a:ext>
            </a:extLst>
          </p:cNvPr>
          <p:cNvSpPr/>
          <p:nvPr/>
        </p:nvSpPr>
        <p:spPr>
          <a:xfrm>
            <a:off x="5143500" y="166584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Problema - ícones de sinais grátis">
            <a:extLst>
              <a:ext uri="{FF2B5EF4-FFF2-40B4-BE49-F238E27FC236}">
                <a16:creationId xmlns:a16="http://schemas.microsoft.com/office/drawing/2014/main" id="{5AECF0DD-0422-960E-AC5C-95ED46AB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07" y="2376249"/>
            <a:ext cx="2105501" cy="21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B27F0EC-0ECE-8498-F117-79527A0602E5}"/>
              </a:ext>
            </a:extLst>
          </p:cNvPr>
          <p:cNvSpPr txBox="1"/>
          <p:nvPr/>
        </p:nvSpPr>
        <p:spPr>
          <a:xfrm>
            <a:off x="7635224" y="2701938"/>
            <a:ext cx="4087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- Muitos trabalhos, provas e apresentações sendo marcadas para o mesmo dia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3C5B97-09AE-38B8-F592-1A33183B5FEC}"/>
              </a:ext>
            </a:extLst>
          </p:cNvPr>
          <p:cNvSpPr txBox="1"/>
          <p:nvPr/>
        </p:nvSpPr>
        <p:spPr>
          <a:xfrm>
            <a:off x="5709589" y="-2505098"/>
            <a:ext cx="4290214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Sobrecarga dos alunos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Falta de Foco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Falta de Dedicação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Déficit no Aprendizado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3FCD72B4-E59C-B612-3CAC-E017EF52A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2" y="-2648435"/>
            <a:ext cx="2381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99F3EB-EEAA-35DB-5EA3-586B137E0765}"/>
              </a:ext>
            </a:extLst>
          </p:cNvPr>
          <p:cNvSpPr txBox="1"/>
          <p:nvPr/>
        </p:nvSpPr>
        <p:spPr>
          <a:xfrm>
            <a:off x="6140427" y="6813870"/>
            <a:ext cx="4552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Introdução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Justificativa / Conclusão</a:t>
            </a:r>
          </a:p>
        </p:txBody>
      </p:sp>
      <p:pic>
        <p:nvPicPr>
          <p:cNvPr id="25" name="Picture 2" descr="Caderno - ícones de educação grátis">
            <a:extLst>
              <a:ext uri="{FF2B5EF4-FFF2-40B4-BE49-F238E27FC236}">
                <a16:creationId xmlns:a16="http://schemas.microsoft.com/office/drawing/2014/main" id="{FF3898DC-2151-3CDD-2E46-A97A9B6F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983" y="684357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280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10ED5E5-083E-DC95-CED3-EE98D7A1147F}"/>
              </a:ext>
            </a:extLst>
          </p:cNvPr>
          <p:cNvSpPr/>
          <p:nvPr/>
        </p:nvSpPr>
        <p:spPr>
          <a:xfrm>
            <a:off x="3592546" y="-2322481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1FA2A91-0344-DBE4-C011-FB93A4BB56D2}"/>
              </a:ext>
            </a:extLst>
          </p:cNvPr>
          <p:cNvSpPr/>
          <p:nvPr/>
        </p:nvSpPr>
        <p:spPr>
          <a:xfrm>
            <a:off x="3729149" y="5654175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12946062" y="-1969249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1882694" y="477230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1974142" y="4015570"/>
            <a:ext cx="14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953331" y="3028313"/>
            <a:ext cx="3190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EDE87"/>
                </a:solidFill>
              </a:rPr>
              <a:t>IMPLICAÇÃO</a:t>
            </a:r>
            <a:endParaRPr lang="pt-BR" sz="2000" b="1" dirty="0">
              <a:solidFill>
                <a:srgbClr val="FEDE87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670252" y="1684110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1370308" y="997223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1554572" y="5421401"/>
            <a:ext cx="114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204F6B-3E44-DDF8-CC63-B3DFA4B5C38A}"/>
              </a:ext>
            </a:extLst>
          </p:cNvPr>
          <p:cNvSpPr txBox="1"/>
          <p:nvPr/>
        </p:nvSpPr>
        <p:spPr>
          <a:xfrm>
            <a:off x="1032429" y="7068559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1111788" y="6108288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780439" y="269001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430228-56DE-1181-EEE2-05355DAAD9A9}"/>
              </a:ext>
            </a:extLst>
          </p:cNvPr>
          <p:cNvSpPr/>
          <p:nvPr/>
        </p:nvSpPr>
        <p:spPr>
          <a:xfrm>
            <a:off x="5143500" y="166584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27F0EC-0ECE-8498-F117-79527A0602E5}"/>
              </a:ext>
            </a:extLst>
          </p:cNvPr>
          <p:cNvSpPr txBox="1"/>
          <p:nvPr/>
        </p:nvSpPr>
        <p:spPr>
          <a:xfrm>
            <a:off x="7531784" y="2187399"/>
            <a:ext cx="4290214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Sobrecarga dos alunos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Falta de Foco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Falta de Dedicação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Déficit no Aprendizado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BA3A90-91C5-7CAE-5E9B-A959C9BFB8B9}"/>
              </a:ext>
            </a:extLst>
          </p:cNvPr>
          <p:cNvSpPr txBox="1"/>
          <p:nvPr/>
        </p:nvSpPr>
        <p:spPr>
          <a:xfrm>
            <a:off x="394721" y="-602022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22A282-6AAA-86FE-1B25-489A230C1709}"/>
              </a:ext>
            </a:extLst>
          </p:cNvPr>
          <p:cNvSpPr txBox="1"/>
          <p:nvPr/>
        </p:nvSpPr>
        <p:spPr>
          <a:xfrm>
            <a:off x="1941539" y="2476049"/>
            <a:ext cx="177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JUSTIFICATIVA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CD39FBB-C2C3-F91C-3487-B271E709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097" y="2362118"/>
            <a:ext cx="2381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EA8547-56C6-36CC-9C7E-66528BAD29C2}"/>
              </a:ext>
            </a:extLst>
          </p:cNvPr>
          <p:cNvSpPr txBox="1"/>
          <p:nvPr/>
        </p:nvSpPr>
        <p:spPr>
          <a:xfrm>
            <a:off x="5741680" y="-2938672"/>
            <a:ext cx="4326861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Redução de Motivação,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Estresse,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Impacto na Saúde fisica e mental</a:t>
            </a:r>
          </a:p>
        </p:txBody>
      </p:sp>
      <p:pic>
        <p:nvPicPr>
          <p:cNvPr id="18" name="Picture 2" descr="Tristeza Ícone, Triste, smiley, tristeza, emoticon png | PNGWing">
            <a:extLst>
              <a:ext uri="{FF2B5EF4-FFF2-40B4-BE49-F238E27FC236}">
                <a16:creationId xmlns:a16="http://schemas.microsoft.com/office/drawing/2014/main" id="{61202765-BCD0-21C0-AB4A-2247F3517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6" b="93889" l="4167" r="95000">
                        <a14:foregroundMark x1="7500" y1="55278" x2="10000" y2="35556"/>
                        <a14:foregroundMark x1="10000" y1="35556" x2="26389" y2="16944"/>
                        <a14:foregroundMark x1="26389" y1="16944" x2="48889" y2="13333"/>
                        <a14:foregroundMark x1="48889" y1="13333" x2="71389" y2="22778"/>
                        <a14:foregroundMark x1="71389" y1="22778" x2="86389" y2="46389"/>
                        <a14:foregroundMark x1="86389" y1="46389" x2="76111" y2="67222"/>
                        <a14:foregroundMark x1="76111" y1="67222" x2="47778" y2="91389"/>
                        <a14:foregroundMark x1="47778" y1="91389" x2="40833" y2="92778"/>
                        <a14:foregroundMark x1="27500" y1="53889" x2="27500" y2="53333"/>
                        <a14:foregroundMark x1="25000" y1="50000" x2="25000" y2="50000"/>
                        <a14:foregroundMark x1="36111" y1="46111" x2="22222" y2="63056"/>
                        <a14:foregroundMark x1="22222" y1="63056" x2="31944" y2="43611"/>
                        <a14:foregroundMark x1="31944" y1="43611" x2="24722" y2="62222"/>
                        <a14:foregroundMark x1="24722" y1="62222" x2="30278" y2="66667"/>
                        <a14:foregroundMark x1="31667" y1="47222" x2="19444" y2="58889"/>
                        <a14:foregroundMark x1="19444" y1="58889" x2="39722" y2="75278"/>
                        <a14:foregroundMark x1="39722" y1="75278" x2="52222" y2="41111"/>
                        <a14:foregroundMark x1="52222" y1="41111" x2="43611" y2="35278"/>
                        <a14:foregroundMark x1="46944" y1="36111" x2="36111" y2="55833"/>
                        <a14:foregroundMark x1="36111" y1="55833" x2="48889" y2="70000"/>
                        <a14:foregroundMark x1="48889" y1="70000" x2="62222" y2="63333"/>
                        <a14:foregroundMark x1="62778" y1="57222" x2="54167" y2="42222"/>
                        <a14:foregroundMark x1="54167" y1="42222" x2="33333" y2="50000"/>
                        <a14:foregroundMark x1="33333" y1="50000" x2="48611" y2="72500"/>
                        <a14:foregroundMark x1="48611" y1="72500" x2="60278" y2="56111"/>
                        <a14:foregroundMark x1="60278" y1="56111" x2="59444" y2="49444"/>
                        <a14:foregroundMark x1="58889" y1="49444" x2="43333" y2="51667"/>
                        <a14:foregroundMark x1="43333" y1="51667" x2="42222" y2="41389"/>
                        <a14:foregroundMark x1="45000" y1="46111" x2="57500" y2="54722"/>
                        <a14:foregroundMark x1="57500" y1="54722" x2="38889" y2="56667"/>
                        <a14:foregroundMark x1="51667" y1="54722" x2="46944" y2="58056"/>
                        <a14:foregroundMark x1="50833" y1="56111" x2="47500" y2="62778"/>
                        <a14:foregroundMark x1="8333" y1="71389" x2="28889" y2="68056"/>
                        <a14:foregroundMark x1="25000" y1="70000" x2="19444" y2="58056"/>
                        <a14:foregroundMark x1="18333" y1="68611" x2="21667" y2="41944"/>
                        <a14:foregroundMark x1="12778" y1="60000" x2="26111" y2="41944"/>
                        <a14:foregroundMark x1="24167" y1="43333" x2="22222" y2="61389"/>
                        <a14:foregroundMark x1="26111" y1="59444" x2="30278" y2="63889"/>
                        <a14:foregroundMark x1="36944" y1="55278" x2="27500" y2="60000"/>
                        <a14:foregroundMark x1="26944" y1="56111" x2="46111" y2="40000"/>
                        <a14:foregroundMark x1="6111" y1="61389" x2="8889" y2="36944"/>
                        <a14:foregroundMark x1="8889" y1="36944" x2="16667" y2="24722"/>
                        <a14:foregroundMark x1="16667" y1="24722" x2="37222" y2="10000"/>
                        <a14:foregroundMark x1="37222" y1="10000" x2="63889" y2="13611"/>
                        <a14:foregroundMark x1="63889" y1="13611" x2="76944" y2="22500"/>
                        <a14:foregroundMark x1="76944" y1="22500" x2="85278" y2="35278"/>
                        <a14:foregroundMark x1="85278" y1="35278" x2="86111" y2="62222"/>
                        <a14:foregroundMark x1="86111" y1="62222" x2="74722" y2="81667"/>
                        <a14:foregroundMark x1="74722" y1="81667" x2="59167" y2="92222"/>
                        <a14:foregroundMark x1="59167" y1="92222" x2="48889" y2="93889"/>
                        <a14:foregroundMark x1="62222" y1="91389" x2="80833" y2="73611"/>
                        <a14:foregroundMark x1="80833" y1="73611" x2="85833" y2="59167"/>
                        <a14:foregroundMark x1="85833" y1="59167" x2="85833" y2="31667"/>
                        <a14:foregroundMark x1="85833" y1="31667" x2="79167" y2="18333"/>
                        <a14:foregroundMark x1="79167" y1="18333" x2="63056" y2="11111"/>
                        <a14:foregroundMark x1="63056" y1="11111" x2="23611" y2="13611"/>
                        <a14:foregroundMark x1="23611" y1="13611" x2="21667" y2="15278"/>
                        <a14:foregroundMark x1="18889" y1="23889" x2="8889" y2="40000"/>
                        <a14:foregroundMark x1="16944" y1="21389" x2="16944" y2="21389"/>
                        <a14:foregroundMark x1="13611" y1="23889" x2="13611" y2="23889"/>
                        <a14:foregroundMark x1="12222" y1="26111" x2="12222" y2="26111"/>
                        <a14:foregroundMark x1="10833" y1="28056" x2="10833" y2="28056"/>
                        <a14:foregroundMark x1="9444" y1="30556" x2="9444" y2="30556"/>
                        <a14:foregroundMark x1="8889" y1="36111" x2="8889" y2="36111"/>
                        <a14:foregroundMark x1="6111" y1="39444" x2="6111" y2="39444"/>
                        <a14:foregroundMark x1="6111" y1="40556" x2="6111" y2="42778"/>
                        <a14:foregroundMark x1="5000" y1="44722" x2="5000" y2="44722"/>
                        <a14:foregroundMark x1="4167" y1="46667" x2="4167" y2="46667"/>
                        <a14:foregroundMark x1="42222" y1="6111" x2="42222" y2="6111"/>
                        <a14:foregroundMark x1="90833" y1="46667" x2="90833" y2="46667"/>
                        <a14:foregroundMark x1="95000" y1="48611" x2="95000" y2="4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59" y="-2619403"/>
            <a:ext cx="2188026" cy="2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roblema - ícones de sinais grátis">
            <a:extLst>
              <a:ext uri="{FF2B5EF4-FFF2-40B4-BE49-F238E27FC236}">
                <a16:creationId xmlns:a16="http://schemas.microsoft.com/office/drawing/2014/main" id="{D1C8CCFA-BDEA-2675-FE58-31E3343C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14" y="6869223"/>
            <a:ext cx="2105501" cy="21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DE8D1BE-A38F-4402-3F50-1862DACC547A}"/>
              </a:ext>
            </a:extLst>
          </p:cNvPr>
          <p:cNvSpPr txBox="1"/>
          <p:nvPr/>
        </p:nvSpPr>
        <p:spPr>
          <a:xfrm>
            <a:off x="6060831" y="6996127"/>
            <a:ext cx="4087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- Muitos trabalhos, provas e apresentações sendo marcadas para o mesmo dia</a:t>
            </a:r>
          </a:p>
        </p:txBody>
      </p:sp>
    </p:spTree>
    <p:extLst>
      <p:ext uri="{BB962C8B-B14F-4D97-AF65-F5344CB8AC3E}">
        <p14:creationId xmlns:p14="http://schemas.microsoft.com/office/powerpoint/2010/main" val="1672074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D9104BC-AFFA-9C81-61D1-E37D9804B0A2}"/>
              </a:ext>
            </a:extLst>
          </p:cNvPr>
          <p:cNvSpPr/>
          <p:nvPr/>
        </p:nvSpPr>
        <p:spPr>
          <a:xfrm>
            <a:off x="3592546" y="-2322481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31B1471-A05D-6CA5-4B79-9090124063EA}"/>
              </a:ext>
            </a:extLst>
          </p:cNvPr>
          <p:cNvSpPr/>
          <p:nvPr/>
        </p:nvSpPr>
        <p:spPr>
          <a:xfrm>
            <a:off x="3592546" y="5791524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12946062" y="-1969249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1882694" y="477230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1974142" y="4015570"/>
            <a:ext cx="14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953331" y="3028313"/>
            <a:ext cx="3190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EDE87"/>
                </a:solidFill>
              </a:rPr>
              <a:t>IMPLICAÇÃO</a:t>
            </a:r>
            <a:endParaRPr lang="pt-BR" sz="2000" b="1" dirty="0">
              <a:solidFill>
                <a:srgbClr val="FEDE87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670252" y="1684110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1370308" y="997223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1554572" y="5421401"/>
            <a:ext cx="114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204F6B-3E44-DDF8-CC63-B3DFA4B5C38A}"/>
              </a:ext>
            </a:extLst>
          </p:cNvPr>
          <p:cNvSpPr txBox="1"/>
          <p:nvPr/>
        </p:nvSpPr>
        <p:spPr>
          <a:xfrm>
            <a:off x="1032429" y="7068559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1111788" y="6108288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780439" y="269001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430228-56DE-1181-EEE2-05355DAAD9A9}"/>
              </a:ext>
            </a:extLst>
          </p:cNvPr>
          <p:cNvSpPr/>
          <p:nvPr/>
        </p:nvSpPr>
        <p:spPr>
          <a:xfrm>
            <a:off x="5143500" y="166584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27F0EC-0ECE-8498-F117-79527A0602E5}"/>
              </a:ext>
            </a:extLst>
          </p:cNvPr>
          <p:cNvSpPr txBox="1"/>
          <p:nvPr/>
        </p:nvSpPr>
        <p:spPr>
          <a:xfrm>
            <a:off x="7486358" y="2156780"/>
            <a:ext cx="4326861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Redução de Motivação,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Estresse,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Impacto na Saúde fisica e mental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BA3A90-91C5-7CAE-5E9B-A959C9BFB8B9}"/>
              </a:ext>
            </a:extLst>
          </p:cNvPr>
          <p:cNvSpPr txBox="1"/>
          <p:nvPr/>
        </p:nvSpPr>
        <p:spPr>
          <a:xfrm>
            <a:off x="394721" y="-602022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22A282-6AAA-86FE-1B25-489A230C1709}"/>
              </a:ext>
            </a:extLst>
          </p:cNvPr>
          <p:cNvSpPr txBox="1"/>
          <p:nvPr/>
        </p:nvSpPr>
        <p:spPr>
          <a:xfrm>
            <a:off x="1941539" y="2476049"/>
            <a:ext cx="177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JUSTIFICATIVA</a:t>
            </a:r>
          </a:p>
        </p:txBody>
      </p:sp>
      <p:pic>
        <p:nvPicPr>
          <p:cNvPr id="5122" name="Picture 2" descr="Tristeza Ícone, Triste, smiley, tristeza, emoticon png | PNGWing">
            <a:extLst>
              <a:ext uri="{FF2B5EF4-FFF2-40B4-BE49-F238E27FC236}">
                <a16:creationId xmlns:a16="http://schemas.microsoft.com/office/drawing/2014/main" id="{99A69C8B-D584-2E96-7DE3-0DDB8B40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3889" l="4167" r="95000">
                        <a14:foregroundMark x1="7500" y1="55278" x2="10000" y2="35556"/>
                        <a14:foregroundMark x1="10000" y1="35556" x2="26389" y2="16944"/>
                        <a14:foregroundMark x1="26389" y1="16944" x2="48889" y2="13333"/>
                        <a14:foregroundMark x1="48889" y1="13333" x2="71389" y2="22778"/>
                        <a14:foregroundMark x1="71389" y1="22778" x2="86389" y2="46389"/>
                        <a14:foregroundMark x1="86389" y1="46389" x2="76111" y2="67222"/>
                        <a14:foregroundMark x1="76111" y1="67222" x2="47778" y2="91389"/>
                        <a14:foregroundMark x1="47778" y1="91389" x2="40833" y2="92778"/>
                        <a14:foregroundMark x1="27500" y1="53889" x2="27500" y2="53333"/>
                        <a14:foregroundMark x1="25000" y1="50000" x2="25000" y2="50000"/>
                        <a14:foregroundMark x1="36111" y1="46111" x2="22222" y2="63056"/>
                        <a14:foregroundMark x1="22222" y1="63056" x2="31944" y2="43611"/>
                        <a14:foregroundMark x1="31944" y1="43611" x2="24722" y2="62222"/>
                        <a14:foregroundMark x1="24722" y1="62222" x2="30278" y2="66667"/>
                        <a14:foregroundMark x1="31667" y1="47222" x2="19444" y2="58889"/>
                        <a14:foregroundMark x1="19444" y1="58889" x2="39722" y2="75278"/>
                        <a14:foregroundMark x1="39722" y1="75278" x2="52222" y2="41111"/>
                        <a14:foregroundMark x1="52222" y1="41111" x2="43611" y2="35278"/>
                        <a14:foregroundMark x1="46944" y1="36111" x2="36111" y2="55833"/>
                        <a14:foregroundMark x1="36111" y1="55833" x2="48889" y2="70000"/>
                        <a14:foregroundMark x1="48889" y1="70000" x2="62222" y2="63333"/>
                        <a14:foregroundMark x1="62778" y1="57222" x2="54167" y2="42222"/>
                        <a14:foregroundMark x1="54167" y1="42222" x2="33333" y2="50000"/>
                        <a14:foregroundMark x1="33333" y1="50000" x2="48611" y2="72500"/>
                        <a14:foregroundMark x1="48611" y1="72500" x2="60278" y2="56111"/>
                        <a14:foregroundMark x1="60278" y1="56111" x2="59444" y2="49444"/>
                        <a14:foregroundMark x1="58889" y1="49444" x2="43333" y2="51667"/>
                        <a14:foregroundMark x1="43333" y1="51667" x2="42222" y2="41389"/>
                        <a14:foregroundMark x1="45000" y1="46111" x2="57500" y2="54722"/>
                        <a14:foregroundMark x1="57500" y1="54722" x2="38889" y2="56667"/>
                        <a14:foregroundMark x1="51667" y1="54722" x2="46944" y2="58056"/>
                        <a14:foregroundMark x1="50833" y1="56111" x2="47500" y2="62778"/>
                        <a14:foregroundMark x1="8333" y1="71389" x2="28889" y2="68056"/>
                        <a14:foregroundMark x1="25000" y1="70000" x2="19444" y2="58056"/>
                        <a14:foregroundMark x1="18333" y1="68611" x2="21667" y2="41944"/>
                        <a14:foregroundMark x1="12778" y1="60000" x2="26111" y2="41944"/>
                        <a14:foregroundMark x1="24167" y1="43333" x2="22222" y2="61389"/>
                        <a14:foregroundMark x1="26111" y1="59444" x2="30278" y2="63889"/>
                        <a14:foregroundMark x1="36944" y1="55278" x2="27500" y2="60000"/>
                        <a14:foregroundMark x1="26944" y1="56111" x2="46111" y2="40000"/>
                        <a14:foregroundMark x1="6111" y1="61389" x2="8889" y2="36944"/>
                        <a14:foregroundMark x1="8889" y1="36944" x2="16667" y2="24722"/>
                        <a14:foregroundMark x1="16667" y1="24722" x2="37222" y2="10000"/>
                        <a14:foregroundMark x1="37222" y1="10000" x2="63889" y2="13611"/>
                        <a14:foregroundMark x1="63889" y1="13611" x2="76944" y2="22500"/>
                        <a14:foregroundMark x1="76944" y1="22500" x2="85278" y2="35278"/>
                        <a14:foregroundMark x1="85278" y1="35278" x2="86111" y2="62222"/>
                        <a14:foregroundMark x1="86111" y1="62222" x2="74722" y2="81667"/>
                        <a14:foregroundMark x1="74722" y1="81667" x2="59167" y2="92222"/>
                        <a14:foregroundMark x1="59167" y1="92222" x2="48889" y2="93889"/>
                        <a14:foregroundMark x1="62222" y1="91389" x2="80833" y2="73611"/>
                        <a14:foregroundMark x1="80833" y1="73611" x2="85833" y2="59167"/>
                        <a14:foregroundMark x1="85833" y1="59167" x2="85833" y2="31667"/>
                        <a14:foregroundMark x1="85833" y1="31667" x2="79167" y2="18333"/>
                        <a14:foregroundMark x1="79167" y1="18333" x2="63056" y2="11111"/>
                        <a14:foregroundMark x1="63056" y1="11111" x2="23611" y2="13611"/>
                        <a14:foregroundMark x1="23611" y1="13611" x2="21667" y2="15278"/>
                        <a14:foregroundMark x1="18889" y1="23889" x2="8889" y2="40000"/>
                        <a14:foregroundMark x1="16944" y1="21389" x2="16944" y2="21389"/>
                        <a14:foregroundMark x1="13611" y1="23889" x2="13611" y2="23889"/>
                        <a14:foregroundMark x1="12222" y1="26111" x2="12222" y2="26111"/>
                        <a14:foregroundMark x1="10833" y1="28056" x2="10833" y2="28056"/>
                        <a14:foregroundMark x1="9444" y1="30556" x2="9444" y2="30556"/>
                        <a14:foregroundMark x1="8889" y1="36111" x2="8889" y2="36111"/>
                        <a14:foregroundMark x1="6111" y1="39444" x2="6111" y2="39444"/>
                        <a14:foregroundMark x1="6111" y1="40556" x2="6111" y2="42778"/>
                        <a14:foregroundMark x1="5000" y1="44722" x2="5000" y2="44722"/>
                        <a14:foregroundMark x1="4167" y1="46667" x2="4167" y2="46667"/>
                        <a14:foregroundMark x1="42222" y1="6111" x2="42222" y2="6111"/>
                        <a14:foregroundMark x1="90833" y1="46667" x2="90833" y2="46667"/>
                        <a14:foregroundMark x1="95000" y1="48611" x2="95000" y2="4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37" y="2476049"/>
            <a:ext cx="2188026" cy="2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9CE3F56-F2A2-AC1B-80A2-0E183366D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98" y="-3378155"/>
            <a:ext cx="2606040" cy="314336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45253F3-75A0-6CB1-DC01-D83B9C6678AE}"/>
              </a:ext>
            </a:extLst>
          </p:cNvPr>
          <p:cNvSpPr txBox="1"/>
          <p:nvPr/>
        </p:nvSpPr>
        <p:spPr>
          <a:xfrm>
            <a:off x="5244054" y="-3563194"/>
            <a:ext cx="4611909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Um projeto que evidencie esse problema e proponha uma solução elimina as implicações e possivelmente o problema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F34E0F-8D5D-D76A-612B-CD1D3ADD4959}"/>
              </a:ext>
            </a:extLst>
          </p:cNvPr>
          <p:cNvSpPr txBox="1"/>
          <p:nvPr/>
        </p:nvSpPr>
        <p:spPr>
          <a:xfrm>
            <a:off x="5726010" y="6970694"/>
            <a:ext cx="4290214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Sobrecarga dos alunos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Falta de Foco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Falta de Dedicação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Déficit no Aprendizado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2B80C5A9-537F-BEF5-C32A-BDFB9037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23" y="7145413"/>
            <a:ext cx="2381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0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AC5890A-5DE5-4FB0-0465-30FE68A64C78}"/>
              </a:ext>
            </a:extLst>
          </p:cNvPr>
          <p:cNvSpPr/>
          <p:nvPr/>
        </p:nvSpPr>
        <p:spPr>
          <a:xfrm>
            <a:off x="3592546" y="-2362238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620D7999-002C-6009-E038-D97063C75866}"/>
              </a:ext>
            </a:extLst>
          </p:cNvPr>
          <p:cNvSpPr/>
          <p:nvPr/>
        </p:nvSpPr>
        <p:spPr>
          <a:xfrm>
            <a:off x="3592546" y="575176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12946062" y="-1969249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1547684" y="557187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1882694" y="4856917"/>
            <a:ext cx="14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897407" y="3289519"/>
            <a:ext cx="33714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700" b="1" dirty="0">
                <a:solidFill>
                  <a:srgbClr val="FEDE87"/>
                </a:solidFill>
              </a:rPr>
              <a:t>JUSTIFICATIVA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962379" y="2662815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1726206" y="1913000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1153645" y="6171515"/>
            <a:ext cx="114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618892" y="7068559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1370308" y="1095417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430228-56DE-1181-EEE2-05355DAAD9A9}"/>
              </a:ext>
            </a:extLst>
          </p:cNvPr>
          <p:cNvSpPr/>
          <p:nvPr/>
        </p:nvSpPr>
        <p:spPr>
          <a:xfrm>
            <a:off x="5143500" y="166584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22A282-6AAA-86FE-1B25-489A230C1709}"/>
              </a:ext>
            </a:extLst>
          </p:cNvPr>
          <p:cNvSpPr txBox="1"/>
          <p:nvPr/>
        </p:nvSpPr>
        <p:spPr>
          <a:xfrm>
            <a:off x="2039645" y="4194048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B70039-2388-5B1E-76A3-A6D6F8E2ACFD}"/>
              </a:ext>
            </a:extLst>
          </p:cNvPr>
          <p:cNvSpPr txBox="1"/>
          <p:nvPr/>
        </p:nvSpPr>
        <p:spPr>
          <a:xfrm>
            <a:off x="1039811" y="360486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2B6D68-5ACC-BCBD-BBFD-014E9A8B7FBC}"/>
              </a:ext>
            </a:extLst>
          </p:cNvPr>
          <p:cNvSpPr txBox="1"/>
          <p:nvPr/>
        </p:nvSpPr>
        <p:spPr>
          <a:xfrm>
            <a:off x="730119" y="-414644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pic>
        <p:nvPicPr>
          <p:cNvPr id="21" name="Imagem 20" descr="Logotipo&#10;&#10;Descrição gerada automaticamente">
            <a:extLst>
              <a:ext uri="{FF2B5EF4-FFF2-40B4-BE49-F238E27FC236}">
                <a16:creationId xmlns:a16="http://schemas.microsoft.com/office/drawing/2014/main" id="{413565E5-2548-4402-D490-8FD421B88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0" y="1913000"/>
            <a:ext cx="2606040" cy="314336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BC7484-F8F5-FF81-0635-662DF827DB98}"/>
              </a:ext>
            </a:extLst>
          </p:cNvPr>
          <p:cNvSpPr txBox="1"/>
          <p:nvPr/>
        </p:nvSpPr>
        <p:spPr>
          <a:xfrm>
            <a:off x="7215296" y="1727961"/>
            <a:ext cx="4611909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Um projeto que evidencie esse problema e proponha uma solução, elimina as implicações e até a complicação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0190FF-662D-9595-253B-59F932C74427}"/>
              </a:ext>
            </a:extLst>
          </p:cNvPr>
          <p:cNvSpPr txBox="1"/>
          <p:nvPr/>
        </p:nvSpPr>
        <p:spPr>
          <a:xfrm>
            <a:off x="5666757" y="7116945"/>
            <a:ext cx="4326861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Redução de Motivação,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Estresse,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Impacto na Saúde fisica e mental</a:t>
            </a:r>
          </a:p>
        </p:txBody>
      </p:sp>
      <p:pic>
        <p:nvPicPr>
          <p:cNvPr id="25" name="Picture 2" descr="Tristeza Ícone, Triste, smiley, tristeza, emoticon png | PNGWing">
            <a:extLst>
              <a:ext uri="{FF2B5EF4-FFF2-40B4-BE49-F238E27FC236}">
                <a16:creationId xmlns:a16="http://schemas.microsoft.com/office/drawing/2014/main" id="{AB3B597F-0045-895B-8CA5-69AD35AC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56" b="93889" l="4167" r="95000">
                        <a14:foregroundMark x1="7500" y1="55278" x2="10000" y2="35556"/>
                        <a14:foregroundMark x1="10000" y1="35556" x2="26389" y2="16944"/>
                        <a14:foregroundMark x1="26389" y1="16944" x2="48889" y2="13333"/>
                        <a14:foregroundMark x1="48889" y1="13333" x2="71389" y2="22778"/>
                        <a14:foregroundMark x1="71389" y1="22778" x2="86389" y2="46389"/>
                        <a14:foregroundMark x1="86389" y1="46389" x2="76111" y2="67222"/>
                        <a14:foregroundMark x1="76111" y1="67222" x2="47778" y2="91389"/>
                        <a14:foregroundMark x1="47778" y1="91389" x2="40833" y2="92778"/>
                        <a14:foregroundMark x1="27500" y1="53889" x2="27500" y2="53333"/>
                        <a14:foregroundMark x1="25000" y1="50000" x2="25000" y2="50000"/>
                        <a14:foregroundMark x1="36111" y1="46111" x2="22222" y2="63056"/>
                        <a14:foregroundMark x1="22222" y1="63056" x2="31944" y2="43611"/>
                        <a14:foregroundMark x1="31944" y1="43611" x2="24722" y2="62222"/>
                        <a14:foregroundMark x1="24722" y1="62222" x2="30278" y2="66667"/>
                        <a14:foregroundMark x1="31667" y1="47222" x2="19444" y2="58889"/>
                        <a14:foregroundMark x1="19444" y1="58889" x2="39722" y2="75278"/>
                        <a14:foregroundMark x1="39722" y1="75278" x2="52222" y2="41111"/>
                        <a14:foregroundMark x1="52222" y1="41111" x2="43611" y2="35278"/>
                        <a14:foregroundMark x1="46944" y1="36111" x2="36111" y2="55833"/>
                        <a14:foregroundMark x1="36111" y1="55833" x2="48889" y2="70000"/>
                        <a14:foregroundMark x1="48889" y1="70000" x2="62222" y2="63333"/>
                        <a14:foregroundMark x1="62778" y1="57222" x2="54167" y2="42222"/>
                        <a14:foregroundMark x1="54167" y1="42222" x2="33333" y2="50000"/>
                        <a14:foregroundMark x1="33333" y1="50000" x2="48611" y2="72500"/>
                        <a14:foregroundMark x1="48611" y1="72500" x2="60278" y2="56111"/>
                        <a14:foregroundMark x1="60278" y1="56111" x2="59444" y2="49444"/>
                        <a14:foregroundMark x1="58889" y1="49444" x2="43333" y2="51667"/>
                        <a14:foregroundMark x1="43333" y1="51667" x2="42222" y2="41389"/>
                        <a14:foregroundMark x1="45000" y1="46111" x2="57500" y2="54722"/>
                        <a14:foregroundMark x1="57500" y1="54722" x2="38889" y2="56667"/>
                        <a14:foregroundMark x1="51667" y1="54722" x2="46944" y2="58056"/>
                        <a14:foregroundMark x1="50833" y1="56111" x2="47500" y2="62778"/>
                        <a14:foregroundMark x1="8333" y1="71389" x2="28889" y2="68056"/>
                        <a14:foregroundMark x1="25000" y1="70000" x2="19444" y2="58056"/>
                        <a14:foregroundMark x1="18333" y1="68611" x2="21667" y2="41944"/>
                        <a14:foregroundMark x1="12778" y1="60000" x2="26111" y2="41944"/>
                        <a14:foregroundMark x1="24167" y1="43333" x2="22222" y2="61389"/>
                        <a14:foregroundMark x1="26111" y1="59444" x2="30278" y2="63889"/>
                        <a14:foregroundMark x1="36944" y1="55278" x2="27500" y2="60000"/>
                        <a14:foregroundMark x1="26944" y1="56111" x2="46111" y2="40000"/>
                        <a14:foregroundMark x1="6111" y1="61389" x2="8889" y2="36944"/>
                        <a14:foregroundMark x1="8889" y1="36944" x2="16667" y2="24722"/>
                        <a14:foregroundMark x1="16667" y1="24722" x2="37222" y2="10000"/>
                        <a14:foregroundMark x1="37222" y1="10000" x2="63889" y2="13611"/>
                        <a14:foregroundMark x1="63889" y1="13611" x2="76944" y2="22500"/>
                        <a14:foregroundMark x1="76944" y1="22500" x2="85278" y2="35278"/>
                        <a14:foregroundMark x1="85278" y1="35278" x2="86111" y2="62222"/>
                        <a14:foregroundMark x1="86111" y1="62222" x2="74722" y2="81667"/>
                        <a14:foregroundMark x1="74722" y1="81667" x2="59167" y2="92222"/>
                        <a14:foregroundMark x1="59167" y1="92222" x2="48889" y2="93889"/>
                        <a14:foregroundMark x1="62222" y1="91389" x2="80833" y2="73611"/>
                        <a14:foregroundMark x1="80833" y1="73611" x2="85833" y2="59167"/>
                        <a14:foregroundMark x1="85833" y1="59167" x2="85833" y2="31667"/>
                        <a14:foregroundMark x1="85833" y1="31667" x2="79167" y2="18333"/>
                        <a14:foregroundMark x1="79167" y1="18333" x2="63056" y2="11111"/>
                        <a14:foregroundMark x1="63056" y1="11111" x2="23611" y2="13611"/>
                        <a14:foregroundMark x1="23611" y1="13611" x2="21667" y2="15278"/>
                        <a14:foregroundMark x1="18889" y1="23889" x2="8889" y2="40000"/>
                        <a14:foregroundMark x1="16944" y1="21389" x2="16944" y2="21389"/>
                        <a14:foregroundMark x1="13611" y1="23889" x2="13611" y2="23889"/>
                        <a14:foregroundMark x1="12222" y1="26111" x2="12222" y2="26111"/>
                        <a14:foregroundMark x1="10833" y1="28056" x2="10833" y2="28056"/>
                        <a14:foregroundMark x1="9444" y1="30556" x2="9444" y2="30556"/>
                        <a14:foregroundMark x1="8889" y1="36111" x2="8889" y2="36111"/>
                        <a14:foregroundMark x1="6111" y1="39444" x2="6111" y2="39444"/>
                        <a14:foregroundMark x1="6111" y1="40556" x2="6111" y2="42778"/>
                        <a14:foregroundMark x1="5000" y1="44722" x2="5000" y2="44722"/>
                        <a14:foregroundMark x1="4167" y1="46667" x2="4167" y2="46667"/>
                        <a14:foregroundMark x1="42222" y1="6111" x2="42222" y2="6111"/>
                        <a14:foregroundMark x1="90833" y1="46667" x2="90833" y2="46667"/>
                        <a14:foregroundMark x1="95000" y1="48611" x2="95000" y2="4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36" y="7436214"/>
            <a:ext cx="2188026" cy="2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9EFC758-54A4-7B9A-C8D6-3BC31F13B467}"/>
              </a:ext>
            </a:extLst>
          </p:cNvPr>
          <p:cNvGrpSpPr/>
          <p:nvPr/>
        </p:nvGrpSpPr>
        <p:grpSpPr>
          <a:xfrm>
            <a:off x="-6978333" y="383839"/>
            <a:ext cx="1877459" cy="765013"/>
            <a:chOff x="289448" y="261682"/>
            <a:chExt cx="1877459" cy="765013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0A80BBB3-819C-65A4-6EA0-AF1649C9688F}"/>
                </a:ext>
              </a:extLst>
            </p:cNvPr>
            <p:cNvGrpSpPr/>
            <p:nvPr/>
          </p:nvGrpSpPr>
          <p:grpSpPr>
            <a:xfrm>
              <a:off x="289448" y="261682"/>
              <a:ext cx="1059205" cy="765013"/>
              <a:chOff x="4096285" y="1897475"/>
              <a:chExt cx="3933825" cy="2841212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32CAB3D-3CB4-BC9A-7E33-E6D6B7B5F361}"/>
                  </a:ext>
                </a:extLst>
              </p:cNvPr>
              <p:cNvSpPr/>
              <p:nvPr/>
            </p:nvSpPr>
            <p:spPr>
              <a:xfrm>
                <a:off x="4676434" y="1897475"/>
                <a:ext cx="2773529" cy="2773529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" name="Picture 12">
                <a:extLst>
                  <a:ext uri="{FF2B5EF4-FFF2-40B4-BE49-F238E27FC236}">
                    <a16:creationId xmlns:a16="http://schemas.microsoft.com/office/drawing/2014/main" id="{A4F8B063-058D-4516-65D1-50B06112D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285" y="2119312"/>
                <a:ext cx="3933825" cy="2619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A3E37116-3E7D-7507-8620-75FFFE4559F8}"/>
                </a:ext>
              </a:extLst>
            </p:cNvPr>
            <p:cNvGrpSpPr/>
            <p:nvPr/>
          </p:nvGrpSpPr>
          <p:grpSpPr>
            <a:xfrm>
              <a:off x="1421707" y="262476"/>
              <a:ext cx="745200" cy="745200"/>
              <a:chOff x="4860758" y="882316"/>
              <a:chExt cx="745200" cy="745200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86499E61-0B56-6F44-6D4F-C0676B575DA4}"/>
                  </a:ext>
                </a:extLst>
              </p:cNvPr>
              <p:cNvSpPr/>
              <p:nvPr/>
            </p:nvSpPr>
            <p:spPr>
              <a:xfrm>
                <a:off x="4860758" y="882316"/>
                <a:ext cx="745200" cy="745200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pic>
            <p:nvPicPr>
              <p:cNvPr id="35" name="Picture 14">
                <a:extLst>
                  <a:ext uri="{FF2B5EF4-FFF2-40B4-BE49-F238E27FC236}">
                    <a16:creationId xmlns:a16="http://schemas.microsoft.com/office/drawing/2014/main" id="{B3A7550E-169F-41EC-9F48-DAE080186A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83" t="33286" r="62123" b="27285"/>
              <a:stretch/>
            </p:blipFill>
            <p:spPr bwMode="auto">
              <a:xfrm>
                <a:off x="4876255" y="1071721"/>
                <a:ext cx="691722" cy="397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C5927F9-E18E-9166-05E3-217AFC4D1EBD}"/>
              </a:ext>
            </a:extLst>
          </p:cNvPr>
          <p:cNvSpPr txBox="1"/>
          <p:nvPr/>
        </p:nvSpPr>
        <p:spPr>
          <a:xfrm>
            <a:off x="-7492745" y="1720174"/>
            <a:ext cx="5613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FIM!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EF407F-6989-1C1D-CE52-F7CDE91437B9}"/>
              </a:ext>
            </a:extLst>
          </p:cNvPr>
          <p:cNvSpPr txBox="1"/>
          <p:nvPr/>
        </p:nvSpPr>
        <p:spPr>
          <a:xfrm>
            <a:off x="-6875413" y="4233296"/>
            <a:ext cx="5613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“Próximo à beira do caos, os elementos demostram um conflito interno. Uma região instável e potencialmente letal.”</a:t>
            </a:r>
          </a:p>
          <a:p>
            <a:pPr algn="just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BR" sz="2400" i="1" dirty="0">
                <a:solidFill>
                  <a:schemeClr val="bg1">
                    <a:lumMod val="95000"/>
                  </a:schemeClr>
                </a:solidFill>
              </a:rPr>
              <a:t>- Michael Crichton.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3F46440-4D5D-EC22-8677-DF83ADC8650B}"/>
              </a:ext>
            </a:extLst>
          </p:cNvPr>
          <p:cNvSpPr txBox="1"/>
          <p:nvPr/>
        </p:nvSpPr>
        <p:spPr>
          <a:xfrm>
            <a:off x="-9030220" y="3211820"/>
            <a:ext cx="92750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567652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12946062" y="-1969249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618892" y="7068559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0190FF-662D-9595-253B-59F932C74427}"/>
              </a:ext>
            </a:extLst>
          </p:cNvPr>
          <p:cNvSpPr txBox="1"/>
          <p:nvPr/>
        </p:nvSpPr>
        <p:spPr>
          <a:xfrm>
            <a:off x="5666757" y="7116945"/>
            <a:ext cx="4326861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Redução de Motivação,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Estresse,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Impacto na Saúde fisica e mental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9EFC758-54A4-7B9A-C8D6-3BC31F13B467}"/>
              </a:ext>
            </a:extLst>
          </p:cNvPr>
          <p:cNvGrpSpPr/>
          <p:nvPr/>
        </p:nvGrpSpPr>
        <p:grpSpPr>
          <a:xfrm>
            <a:off x="-6978333" y="383839"/>
            <a:ext cx="1877459" cy="765013"/>
            <a:chOff x="289448" y="261682"/>
            <a:chExt cx="1877459" cy="765013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0A80BBB3-819C-65A4-6EA0-AF1649C9688F}"/>
                </a:ext>
              </a:extLst>
            </p:cNvPr>
            <p:cNvGrpSpPr/>
            <p:nvPr/>
          </p:nvGrpSpPr>
          <p:grpSpPr>
            <a:xfrm>
              <a:off x="289448" y="261682"/>
              <a:ext cx="1059205" cy="765013"/>
              <a:chOff x="4096285" y="1897475"/>
              <a:chExt cx="3933825" cy="2841212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32CAB3D-3CB4-BC9A-7E33-E6D6B7B5F361}"/>
                  </a:ext>
                </a:extLst>
              </p:cNvPr>
              <p:cNvSpPr/>
              <p:nvPr/>
            </p:nvSpPr>
            <p:spPr>
              <a:xfrm>
                <a:off x="4676434" y="1897475"/>
                <a:ext cx="2773529" cy="2773529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" name="Picture 12">
                <a:extLst>
                  <a:ext uri="{FF2B5EF4-FFF2-40B4-BE49-F238E27FC236}">
                    <a16:creationId xmlns:a16="http://schemas.microsoft.com/office/drawing/2014/main" id="{A4F8B063-058D-4516-65D1-50B06112D6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285" y="2119312"/>
                <a:ext cx="3933825" cy="2619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A3E37116-3E7D-7507-8620-75FFFE4559F8}"/>
                </a:ext>
              </a:extLst>
            </p:cNvPr>
            <p:cNvGrpSpPr/>
            <p:nvPr/>
          </p:nvGrpSpPr>
          <p:grpSpPr>
            <a:xfrm>
              <a:off x="1421707" y="262476"/>
              <a:ext cx="745200" cy="745200"/>
              <a:chOff x="4860758" y="882316"/>
              <a:chExt cx="745200" cy="745200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86499E61-0B56-6F44-6D4F-C0676B575DA4}"/>
                  </a:ext>
                </a:extLst>
              </p:cNvPr>
              <p:cNvSpPr/>
              <p:nvPr/>
            </p:nvSpPr>
            <p:spPr>
              <a:xfrm>
                <a:off x="4860758" y="882316"/>
                <a:ext cx="745200" cy="745200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pic>
            <p:nvPicPr>
              <p:cNvPr id="35" name="Picture 14">
                <a:extLst>
                  <a:ext uri="{FF2B5EF4-FFF2-40B4-BE49-F238E27FC236}">
                    <a16:creationId xmlns:a16="http://schemas.microsoft.com/office/drawing/2014/main" id="{B3A7550E-169F-41EC-9F48-DAE080186A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83" t="33286" r="62123" b="27285"/>
              <a:stretch/>
            </p:blipFill>
            <p:spPr bwMode="auto">
              <a:xfrm>
                <a:off x="4876255" y="1071721"/>
                <a:ext cx="691722" cy="397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C5927F9-E18E-9166-05E3-217AFC4D1EBD}"/>
              </a:ext>
            </a:extLst>
          </p:cNvPr>
          <p:cNvSpPr txBox="1"/>
          <p:nvPr/>
        </p:nvSpPr>
        <p:spPr>
          <a:xfrm>
            <a:off x="-7492745" y="1720174"/>
            <a:ext cx="5613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FIM!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EF407F-6989-1C1D-CE52-F7CDE91437B9}"/>
              </a:ext>
            </a:extLst>
          </p:cNvPr>
          <p:cNvSpPr txBox="1"/>
          <p:nvPr/>
        </p:nvSpPr>
        <p:spPr>
          <a:xfrm>
            <a:off x="-6875413" y="4233296"/>
            <a:ext cx="5613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“Próximo à beira do caos, os elementos demostram um conflito interno. Uma região instável e potencialmente letal.”</a:t>
            </a:r>
          </a:p>
          <a:p>
            <a:pPr algn="just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BR" sz="2400" i="1" dirty="0">
                <a:solidFill>
                  <a:schemeClr val="bg1">
                    <a:lumMod val="95000"/>
                  </a:schemeClr>
                </a:solidFill>
              </a:rPr>
              <a:t>- Michael Crichton.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C5890A-5DE5-4FB0-0465-30FE68A64C78}"/>
              </a:ext>
            </a:extLst>
          </p:cNvPr>
          <p:cNvSpPr/>
          <p:nvPr/>
        </p:nvSpPr>
        <p:spPr>
          <a:xfrm>
            <a:off x="15982401" y="-3230694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20D7999-002C-6009-E038-D97063C75866}"/>
              </a:ext>
            </a:extLst>
          </p:cNvPr>
          <p:cNvSpPr/>
          <p:nvPr/>
        </p:nvSpPr>
        <p:spPr>
          <a:xfrm>
            <a:off x="16660553" y="6143557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C747A4E-1CF4-B739-B591-4DF487A60528}"/>
              </a:ext>
            </a:extLst>
          </p:cNvPr>
          <p:cNvSpPr txBox="1"/>
          <p:nvPr/>
        </p:nvSpPr>
        <p:spPr>
          <a:xfrm>
            <a:off x="13306474" y="557187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SUMÁRIO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41DD8B7-5F86-301D-FEB5-62CC47D8158A}"/>
              </a:ext>
            </a:extLst>
          </p:cNvPr>
          <p:cNvSpPr txBox="1"/>
          <p:nvPr/>
        </p:nvSpPr>
        <p:spPr>
          <a:xfrm>
            <a:off x="13641484" y="4856917"/>
            <a:ext cx="145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00CCF1A-769F-03CA-EE6D-711BA5B56387}"/>
              </a:ext>
            </a:extLst>
          </p:cNvPr>
          <p:cNvSpPr txBox="1"/>
          <p:nvPr/>
        </p:nvSpPr>
        <p:spPr>
          <a:xfrm>
            <a:off x="13656197" y="3289519"/>
            <a:ext cx="33714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700" b="1" dirty="0">
                <a:solidFill>
                  <a:srgbClr val="FEDE87"/>
                </a:solidFill>
              </a:rPr>
              <a:t>JUSTIFICATIVA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5447F95-C8A6-2022-E556-6D345935DA4F}"/>
              </a:ext>
            </a:extLst>
          </p:cNvPr>
          <p:cNvSpPr txBox="1"/>
          <p:nvPr/>
        </p:nvSpPr>
        <p:spPr>
          <a:xfrm>
            <a:off x="13721169" y="2662815"/>
            <a:ext cx="178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INSTITUIÇÕES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BA24421-7FF6-E24E-2EDC-BE24BD43B644}"/>
              </a:ext>
            </a:extLst>
          </p:cNvPr>
          <p:cNvSpPr txBox="1"/>
          <p:nvPr/>
        </p:nvSpPr>
        <p:spPr>
          <a:xfrm>
            <a:off x="13484996" y="1913000"/>
            <a:ext cx="185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COMPONENTE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B5BCEF5-2741-4278-B0CC-C65667F92AA1}"/>
              </a:ext>
            </a:extLst>
          </p:cNvPr>
          <p:cNvSpPr txBox="1"/>
          <p:nvPr/>
        </p:nvSpPr>
        <p:spPr>
          <a:xfrm>
            <a:off x="12912435" y="6171515"/>
            <a:ext cx="1145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ALUNOS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C2B399F-1F09-1DB3-48CF-32A14E5C3CD4}"/>
              </a:ext>
            </a:extLst>
          </p:cNvPr>
          <p:cNvSpPr txBox="1"/>
          <p:nvPr/>
        </p:nvSpPr>
        <p:spPr>
          <a:xfrm>
            <a:off x="13129098" y="1095417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2430228-56DE-1181-EEE2-05355DAAD9A9}"/>
              </a:ext>
            </a:extLst>
          </p:cNvPr>
          <p:cNvSpPr/>
          <p:nvPr/>
        </p:nvSpPr>
        <p:spPr>
          <a:xfrm>
            <a:off x="15805252" y="1535903"/>
            <a:ext cx="6683705" cy="3591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022A282-6AAA-86FE-1B25-489A230C1709}"/>
              </a:ext>
            </a:extLst>
          </p:cNvPr>
          <p:cNvSpPr txBox="1"/>
          <p:nvPr/>
        </p:nvSpPr>
        <p:spPr>
          <a:xfrm>
            <a:off x="13798435" y="4194048"/>
            <a:ext cx="162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IMPLICAÇÃO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EB70039-2388-5B1E-76A3-A6D6F8E2ACFD}"/>
              </a:ext>
            </a:extLst>
          </p:cNvPr>
          <p:cNvSpPr txBox="1"/>
          <p:nvPr/>
        </p:nvSpPr>
        <p:spPr>
          <a:xfrm>
            <a:off x="12798601" y="360486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A2B6D68-5ACC-BCBD-BBFD-014E9A8B7FBC}"/>
              </a:ext>
            </a:extLst>
          </p:cNvPr>
          <p:cNvSpPr txBox="1"/>
          <p:nvPr/>
        </p:nvSpPr>
        <p:spPr>
          <a:xfrm>
            <a:off x="13080975" y="-929914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pic>
        <p:nvPicPr>
          <p:cNvPr id="45" name="Imagem 44" descr="Logotipo&#10;&#10;Descrição gerada automaticamente">
            <a:extLst>
              <a:ext uri="{FF2B5EF4-FFF2-40B4-BE49-F238E27FC236}">
                <a16:creationId xmlns:a16="http://schemas.microsoft.com/office/drawing/2014/main" id="{413565E5-2548-4402-D490-8FD421B88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092" y="1783056"/>
            <a:ext cx="2606040" cy="3143368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4C0190FF-662D-9595-253B-59F932C74427}"/>
              </a:ext>
            </a:extLst>
          </p:cNvPr>
          <p:cNvSpPr txBox="1"/>
          <p:nvPr/>
        </p:nvSpPr>
        <p:spPr>
          <a:xfrm>
            <a:off x="5666757" y="7116945"/>
            <a:ext cx="4326861" cy="261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Redução de Motivação,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Estresse,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Impacto na Saúde fisica e mental</a:t>
            </a:r>
          </a:p>
        </p:txBody>
      </p:sp>
      <p:pic>
        <p:nvPicPr>
          <p:cNvPr id="48" name="Picture 2" descr="Tristeza Ícone, Triste, smiley, tristeza, emoticon png | PNGWing">
            <a:extLst>
              <a:ext uri="{FF2B5EF4-FFF2-40B4-BE49-F238E27FC236}">
                <a16:creationId xmlns:a16="http://schemas.microsoft.com/office/drawing/2014/main" id="{AB3B597F-0045-895B-8CA5-69AD35AC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56" b="93889" l="4167" r="95000">
                        <a14:foregroundMark x1="7500" y1="55278" x2="10000" y2="35556"/>
                        <a14:foregroundMark x1="10000" y1="35556" x2="26389" y2="16944"/>
                        <a14:foregroundMark x1="26389" y1="16944" x2="48889" y2="13333"/>
                        <a14:foregroundMark x1="48889" y1="13333" x2="71389" y2="22778"/>
                        <a14:foregroundMark x1="71389" y1="22778" x2="86389" y2="46389"/>
                        <a14:foregroundMark x1="86389" y1="46389" x2="76111" y2="67222"/>
                        <a14:foregroundMark x1="76111" y1="67222" x2="47778" y2="91389"/>
                        <a14:foregroundMark x1="47778" y1="91389" x2="40833" y2="92778"/>
                        <a14:foregroundMark x1="27500" y1="53889" x2="27500" y2="53333"/>
                        <a14:foregroundMark x1="25000" y1="50000" x2="25000" y2="50000"/>
                        <a14:foregroundMark x1="36111" y1="46111" x2="22222" y2="63056"/>
                        <a14:foregroundMark x1="22222" y1="63056" x2="31944" y2="43611"/>
                        <a14:foregroundMark x1="31944" y1="43611" x2="24722" y2="62222"/>
                        <a14:foregroundMark x1="24722" y1="62222" x2="30278" y2="66667"/>
                        <a14:foregroundMark x1="31667" y1="47222" x2="19444" y2="58889"/>
                        <a14:foregroundMark x1="19444" y1="58889" x2="39722" y2="75278"/>
                        <a14:foregroundMark x1="39722" y1="75278" x2="52222" y2="41111"/>
                        <a14:foregroundMark x1="52222" y1="41111" x2="43611" y2="35278"/>
                        <a14:foregroundMark x1="46944" y1="36111" x2="36111" y2="55833"/>
                        <a14:foregroundMark x1="36111" y1="55833" x2="48889" y2="70000"/>
                        <a14:foregroundMark x1="48889" y1="70000" x2="62222" y2="63333"/>
                        <a14:foregroundMark x1="62778" y1="57222" x2="54167" y2="42222"/>
                        <a14:foregroundMark x1="54167" y1="42222" x2="33333" y2="50000"/>
                        <a14:foregroundMark x1="33333" y1="50000" x2="48611" y2="72500"/>
                        <a14:foregroundMark x1="48611" y1="72500" x2="60278" y2="56111"/>
                        <a14:foregroundMark x1="60278" y1="56111" x2="59444" y2="49444"/>
                        <a14:foregroundMark x1="58889" y1="49444" x2="43333" y2="51667"/>
                        <a14:foregroundMark x1="43333" y1="51667" x2="42222" y2="41389"/>
                        <a14:foregroundMark x1="45000" y1="46111" x2="57500" y2="54722"/>
                        <a14:foregroundMark x1="57500" y1="54722" x2="38889" y2="56667"/>
                        <a14:foregroundMark x1="51667" y1="54722" x2="46944" y2="58056"/>
                        <a14:foregroundMark x1="50833" y1="56111" x2="47500" y2="62778"/>
                        <a14:foregroundMark x1="8333" y1="71389" x2="28889" y2="68056"/>
                        <a14:foregroundMark x1="25000" y1="70000" x2="19444" y2="58056"/>
                        <a14:foregroundMark x1="18333" y1="68611" x2="21667" y2="41944"/>
                        <a14:foregroundMark x1="12778" y1="60000" x2="26111" y2="41944"/>
                        <a14:foregroundMark x1="24167" y1="43333" x2="22222" y2="61389"/>
                        <a14:foregroundMark x1="26111" y1="59444" x2="30278" y2="63889"/>
                        <a14:foregroundMark x1="36944" y1="55278" x2="27500" y2="60000"/>
                        <a14:foregroundMark x1="26944" y1="56111" x2="46111" y2="40000"/>
                        <a14:foregroundMark x1="6111" y1="61389" x2="8889" y2="36944"/>
                        <a14:foregroundMark x1="8889" y1="36944" x2="16667" y2="24722"/>
                        <a14:foregroundMark x1="16667" y1="24722" x2="37222" y2="10000"/>
                        <a14:foregroundMark x1="37222" y1="10000" x2="63889" y2="13611"/>
                        <a14:foregroundMark x1="63889" y1="13611" x2="76944" y2="22500"/>
                        <a14:foregroundMark x1="76944" y1="22500" x2="85278" y2="35278"/>
                        <a14:foregroundMark x1="85278" y1="35278" x2="86111" y2="62222"/>
                        <a14:foregroundMark x1="86111" y1="62222" x2="74722" y2="81667"/>
                        <a14:foregroundMark x1="74722" y1="81667" x2="59167" y2="92222"/>
                        <a14:foregroundMark x1="59167" y1="92222" x2="48889" y2="93889"/>
                        <a14:foregroundMark x1="62222" y1="91389" x2="80833" y2="73611"/>
                        <a14:foregroundMark x1="80833" y1="73611" x2="85833" y2="59167"/>
                        <a14:foregroundMark x1="85833" y1="59167" x2="85833" y2="31667"/>
                        <a14:foregroundMark x1="85833" y1="31667" x2="79167" y2="18333"/>
                        <a14:foregroundMark x1="79167" y1="18333" x2="63056" y2="11111"/>
                        <a14:foregroundMark x1="63056" y1="11111" x2="23611" y2="13611"/>
                        <a14:foregroundMark x1="23611" y1="13611" x2="21667" y2="15278"/>
                        <a14:foregroundMark x1="18889" y1="23889" x2="8889" y2="40000"/>
                        <a14:foregroundMark x1="16944" y1="21389" x2="16944" y2="21389"/>
                        <a14:foregroundMark x1="13611" y1="23889" x2="13611" y2="23889"/>
                        <a14:foregroundMark x1="12222" y1="26111" x2="12222" y2="26111"/>
                        <a14:foregroundMark x1="10833" y1="28056" x2="10833" y2="28056"/>
                        <a14:foregroundMark x1="9444" y1="30556" x2="9444" y2="30556"/>
                        <a14:foregroundMark x1="8889" y1="36111" x2="8889" y2="36111"/>
                        <a14:foregroundMark x1="6111" y1="39444" x2="6111" y2="39444"/>
                        <a14:foregroundMark x1="6111" y1="40556" x2="6111" y2="42778"/>
                        <a14:foregroundMark x1="5000" y1="44722" x2="5000" y2="44722"/>
                        <a14:foregroundMark x1="4167" y1="46667" x2="4167" y2="46667"/>
                        <a14:foregroundMark x1="42222" y1="6111" x2="42222" y2="6111"/>
                        <a14:foregroundMark x1="90833" y1="46667" x2="90833" y2="46667"/>
                        <a14:foregroundMark x1="95000" y1="48611" x2="95000" y2="4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36" y="7436214"/>
            <a:ext cx="2188026" cy="2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E1BB9AE0-1725-9431-4FFF-243959635101}"/>
              </a:ext>
            </a:extLst>
          </p:cNvPr>
          <p:cNvSpPr txBox="1"/>
          <p:nvPr/>
        </p:nvSpPr>
        <p:spPr>
          <a:xfrm>
            <a:off x="18054197" y="1621094"/>
            <a:ext cx="4611909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Um projeto que evidencie esse problema e proponha uma solução, elimina as implicações e até a complicação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830A01A-C6A7-2087-B212-0CF9F5C29675}"/>
              </a:ext>
            </a:extLst>
          </p:cNvPr>
          <p:cNvSpPr txBox="1"/>
          <p:nvPr/>
        </p:nvSpPr>
        <p:spPr>
          <a:xfrm>
            <a:off x="2500026" y="2497976"/>
            <a:ext cx="92750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890115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5420438A-AEFC-A659-02ED-076139A6E7ED}"/>
              </a:ext>
            </a:extLst>
          </p:cNvPr>
          <p:cNvSpPr/>
          <p:nvPr/>
        </p:nvSpPr>
        <p:spPr>
          <a:xfrm>
            <a:off x="-8414556" y="-1770176"/>
            <a:ext cx="14828756" cy="1079649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27C3CB-E950-575E-E7CC-37151231D83D}"/>
              </a:ext>
            </a:extLst>
          </p:cNvPr>
          <p:cNvSpPr txBox="1"/>
          <p:nvPr/>
        </p:nvSpPr>
        <p:spPr>
          <a:xfrm>
            <a:off x="618892" y="7068559"/>
            <a:ext cx="130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TEMÁTICA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17843A-FE64-93DE-4E84-75BD62281AAB}"/>
              </a:ext>
            </a:extLst>
          </p:cNvPr>
          <p:cNvSpPr txBox="1"/>
          <p:nvPr/>
        </p:nvSpPr>
        <p:spPr>
          <a:xfrm>
            <a:off x="671041" y="6970694"/>
            <a:ext cx="170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ORIENTADOR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93C2295-214E-9419-9E74-622A93E59D9A}"/>
              </a:ext>
            </a:extLst>
          </p:cNvPr>
          <p:cNvGrpSpPr/>
          <p:nvPr/>
        </p:nvGrpSpPr>
        <p:grpSpPr>
          <a:xfrm>
            <a:off x="289448" y="261682"/>
            <a:ext cx="1877459" cy="765013"/>
            <a:chOff x="289448" y="261682"/>
            <a:chExt cx="1877459" cy="76501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7B99DB0-45D6-3645-867A-5BCC9ED5B22D}"/>
                </a:ext>
              </a:extLst>
            </p:cNvPr>
            <p:cNvGrpSpPr/>
            <p:nvPr/>
          </p:nvGrpSpPr>
          <p:grpSpPr>
            <a:xfrm>
              <a:off x="289448" y="261682"/>
              <a:ext cx="1059205" cy="765013"/>
              <a:chOff x="4096285" y="1897475"/>
              <a:chExt cx="3933825" cy="2841212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4387C280-F3D1-B554-867C-03CDF97F28A4}"/>
                  </a:ext>
                </a:extLst>
              </p:cNvPr>
              <p:cNvSpPr/>
              <p:nvPr/>
            </p:nvSpPr>
            <p:spPr>
              <a:xfrm>
                <a:off x="4676434" y="1897475"/>
                <a:ext cx="2773529" cy="2773529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6" name="Picture 12">
                <a:extLst>
                  <a:ext uri="{FF2B5EF4-FFF2-40B4-BE49-F238E27FC236}">
                    <a16:creationId xmlns:a16="http://schemas.microsoft.com/office/drawing/2014/main" id="{07F59480-9D6B-60B3-C48E-8B28883608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285" y="2119312"/>
                <a:ext cx="3933825" cy="2619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CAA5858D-A538-6377-99D0-C40BD6A60419}"/>
                </a:ext>
              </a:extLst>
            </p:cNvPr>
            <p:cNvGrpSpPr/>
            <p:nvPr/>
          </p:nvGrpSpPr>
          <p:grpSpPr>
            <a:xfrm>
              <a:off x="1421707" y="262476"/>
              <a:ext cx="745200" cy="745200"/>
              <a:chOff x="4860758" y="882316"/>
              <a:chExt cx="745200" cy="745200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B3A5A960-4AA0-4441-197D-800F359B2A89}"/>
                  </a:ext>
                </a:extLst>
              </p:cNvPr>
              <p:cNvSpPr/>
              <p:nvPr/>
            </p:nvSpPr>
            <p:spPr>
              <a:xfrm>
                <a:off x="4860758" y="882316"/>
                <a:ext cx="745200" cy="745200"/>
              </a:xfrm>
              <a:prstGeom prst="ellipse">
                <a:avLst/>
              </a:prstGeom>
              <a:solidFill>
                <a:srgbClr val="FEDE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B5E40178-9E25-9D27-5199-30E7F4CBD8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83" t="33286" r="62123" b="27285"/>
              <a:stretch/>
            </p:blipFill>
            <p:spPr bwMode="auto">
              <a:xfrm>
                <a:off x="4876255" y="1071721"/>
                <a:ext cx="691722" cy="397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FC0AC4-7D99-93D9-E013-742113901B15}"/>
              </a:ext>
            </a:extLst>
          </p:cNvPr>
          <p:cNvSpPr txBox="1"/>
          <p:nvPr/>
        </p:nvSpPr>
        <p:spPr>
          <a:xfrm>
            <a:off x="-224964" y="1598017"/>
            <a:ext cx="5613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FIM!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DA03E3-971E-7C53-963F-883B713305C5}"/>
              </a:ext>
            </a:extLst>
          </p:cNvPr>
          <p:cNvSpPr txBox="1"/>
          <p:nvPr/>
        </p:nvSpPr>
        <p:spPr>
          <a:xfrm>
            <a:off x="392368" y="4111139"/>
            <a:ext cx="5613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“Próximo à beira do caos, os elementos demostram um conflito interno. Uma região instável e potencialmente letal.”</a:t>
            </a:r>
          </a:p>
          <a:p>
            <a:pPr algn="just"/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BR" sz="2400" i="1" dirty="0">
                <a:solidFill>
                  <a:schemeClr val="bg1">
                    <a:lumMod val="95000"/>
                  </a:schemeClr>
                </a:solidFill>
              </a:rPr>
              <a:t>- Michael Crichton.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3EDDB6-7BD8-F4E1-CC6A-BE84961E68E3}"/>
              </a:ext>
            </a:extLst>
          </p:cNvPr>
          <p:cNvSpPr txBox="1"/>
          <p:nvPr/>
        </p:nvSpPr>
        <p:spPr>
          <a:xfrm>
            <a:off x="23201622" y="2423716"/>
            <a:ext cx="92750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dirty="0">
                <a:solidFill>
                  <a:srgbClr val="FEDE87"/>
                </a:solidFill>
                <a:latin typeface="Berlin Sans FB" panose="020E06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Dúvidas?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547984C-47CE-572F-434C-4A05056120B3}"/>
              </a:ext>
            </a:extLst>
          </p:cNvPr>
          <p:cNvGrpSpPr/>
          <p:nvPr/>
        </p:nvGrpSpPr>
        <p:grpSpPr>
          <a:xfrm>
            <a:off x="-14579790" y="-1684848"/>
            <a:ext cx="13775679" cy="9827583"/>
            <a:chOff x="-1560999" y="-14979366"/>
            <a:chExt cx="13775679" cy="9827583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A5CF27D-6CEB-EC27-F51A-F3B1EB9F3B58}"/>
                </a:ext>
              </a:extLst>
            </p:cNvPr>
            <p:cNvSpPr/>
            <p:nvPr/>
          </p:nvSpPr>
          <p:spPr>
            <a:xfrm>
              <a:off x="-1560999" y="-14979366"/>
              <a:ext cx="13775679" cy="9827583"/>
            </a:xfrm>
            <a:prstGeom prst="rect">
              <a:avLst/>
            </a:prstGeom>
            <a:solidFill>
              <a:srgbClr val="FEDE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D28BB5-45AC-5156-74B2-44D6D2D3D650}"/>
                </a:ext>
              </a:extLst>
            </p:cNvPr>
            <p:cNvSpPr txBox="1"/>
            <p:nvPr/>
          </p:nvSpPr>
          <p:spPr>
            <a:xfrm>
              <a:off x="-1000178" y="-10281389"/>
              <a:ext cx="129606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erlin Sans FB" panose="020E0602020502020306" pitchFamily="34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OBRIGADO!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451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633AB642797469F48950981E581B6" ma:contentTypeVersion="15" ma:contentTypeDescription="Create a new document." ma:contentTypeScope="" ma:versionID="ef45d8225df0ef6f714fa27c7e42c9b9">
  <xsd:schema xmlns:xsd="http://www.w3.org/2001/XMLSchema" xmlns:xs="http://www.w3.org/2001/XMLSchema" xmlns:p="http://schemas.microsoft.com/office/2006/metadata/properties" xmlns:ns3="72c104a9-8e62-4bbf-aad4-17e0066494f4" xmlns:ns4="8b031332-c1a4-4026-8438-5fccb081e610" targetNamespace="http://schemas.microsoft.com/office/2006/metadata/properties" ma:root="true" ma:fieldsID="8a9033b84ed544a9985b4bbef9c5c9aa" ns3:_="" ns4:_="">
    <xsd:import namespace="72c104a9-8e62-4bbf-aad4-17e0066494f4"/>
    <xsd:import namespace="8b031332-c1a4-4026-8438-5fccb081e61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104a9-8e62-4bbf-aad4-17e0066494f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31332-c1a4-4026-8438-5fccb081e61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2c104a9-8e62-4bbf-aad4-17e0066494f4" xsi:nil="true"/>
  </documentManagement>
</p:properties>
</file>

<file path=customXml/itemProps1.xml><?xml version="1.0" encoding="utf-8"?>
<ds:datastoreItem xmlns:ds="http://schemas.openxmlformats.org/officeDocument/2006/customXml" ds:itemID="{A6280F96-F619-402D-8464-5E1EFA3934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c104a9-8e62-4bbf-aad4-17e0066494f4"/>
    <ds:schemaRef ds:uri="8b031332-c1a4-4026-8438-5fccb081e6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9F91BF-AE10-4042-B7D6-6725D3CCFB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6742CF-5B0D-4448-BB28-92D21929836E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2c104a9-8e62-4bbf-aad4-17e0066494f4"/>
    <ds:schemaRef ds:uri="http://purl.org/dc/elements/1.1/"/>
    <ds:schemaRef ds:uri="8b031332-c1a4-4026-8438-5fccb081e61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504</Words>
  <Application>Microsoft Office PowerPoint</Application>
  <PresentationFormat>Widescreen</PresentationFormat>
  <Paragraphs>188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Berlin Sans FB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WILLIAN PALKA DE SOUZA</dc:creator>
  <cp:lastModifiedBy>KELVIN WILLIAN PALKA DE SOUZA</cp:lastModifiedBy>
  <cp:revision>1</cp:revision>
  <dcterms:created xsi:type="dcterms:W3CDTF">2024-09-19T00:11:17Z</dcterms:created>
  <dcterms:modified xsi:type="dcterms:W3CDTF">2024-09-19T02:32:05Z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0x01010097D633AB642797469F48950981E581B6</vt:lpwstr>
  </property>
</Properties>
</file>