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4EAB-D031-4533-AA81-85A7B24CF958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73CD-B1B7-4922-802D-FE9AA01B54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2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973CD-B1B7-4922-802D-FE9AA01B540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7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973CD-B1B7-4922-802D-FE9AA01B540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08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Tá repreendido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973CD-B1B7-4922-802D-FE9AA01B54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5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0ED83-CEA6-DF43-55B4-5719E5977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288512-A6E8-655E-73C8-D99BD332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7F5A5-1531-B5A5-5E5B-C76BFF0E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F620D-4F44-3A4E-398E-06176773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CD6E7-5D77-B7AD-0FEF-D8B00F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4AD6-0366-2E57-A399-CC61A030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D4EC67-29C3-5391-DD09-6873E198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7BD2-D8A3-28AC-3D90-6C8D8EDF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977DB-04E5-2B79-1597-302A98E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48717-BA13-C59C-8DCD-A2A44769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0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3D62F-E55B-F6C4-21F1-78A65D21A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11280-B8E4-93A6-CB74-89D65F97D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1A2FA-0357-411E-1DD9-5F505EAD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84EEE6-9E4F-0BE8-9525-29F64103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A3904-017C-678E-E969-97A53FE9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90AF2-0E64-0AD0-A913-08661C7D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ABE9D-3500-574E-14EE-23B2AA9D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C0D41-D34E-80AC-0E08-C3A2974E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47CD67-3C21-475B-B62A-8572CDAF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5FC7C-B4AF-8A86-9EB4-E0514C0E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10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AA3-1C22-D5D1-8D8D-EFC6D645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0D978C-C906-BB4A-7DCC-BAAD37E56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28792-E823-AA53-2FEF-166E7220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F089A-0CAA-A024-544A-2586D485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E75D9-A2A7-2957-FA46-EC94993D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02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5D993-B7B6-909C-60D1-0EDC83C1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63866-68C5-5439-9A63-3790D44E8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E8B2EC-4612-5695-8B6D-390BD576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15462-89DC-8FBE-1CBA-6F1D3E6B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7AFE33-684F-6EFC-585D-9A1F3A31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840886-4ECF-A611-43CE-AD3C2C8C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6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65506-1F2D-8ACB-02C8-26F8F22B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7859B4-DA70-97D7-B54C-19D82EF1B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37E7CE-918B-240F-2902-9536ADDB1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8430F7-F493-8C4D-317F-B7B524F9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2C301F-B218-1525-3F7F-28D05DAF9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3FB4BC-5BA5-CE55-1240-255FDB35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877B30-A44B-C95C-627D-B141A03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A4E32E-11F4-1B4A-349A-15916E31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2D63-2D21-9747-8811-166B1CC8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EC8629-DE24-B04C-979C-0FB4BAE3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B76510-E04B-DC57-6BAC-4281253F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56543B-1734-5BFD-C4A7-FF094D0B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1F0EE5-0C52-65A4-500B-7F872460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B0D082-5DA5-0A09-3A29-A0FBB519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4C9D8-2E79-BF34-8E6D-93CA548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FDF22-F3FD-AD22-CA5E-7A856400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62A07-B1C7-D17E-CF65-ACB1E02E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E3DF57-CA6E-CA7F-D8F4-8E42E51E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EEF57F-BAB6-22A2-1E3B-ADD6D82B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4D7D72-158D-2626-47E1-129829C0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5E80C6-5674-4DEF-C1EB-8883D4F4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91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5829A-88D5-F6FC-3978-551B8343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3E5057-84EF-CE77-ADFE-35737F68B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2AEEC7-CB85-3114-D414-E5E9B7E2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5FCDB5-D6CA-A33B-0C98-DE01057D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7E34EB-3396-0A5B-79D9-B93B572C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7EFDFA-191F-5753-B962-61AB7517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3D493F-5C2A-A9CC-5938-55507B0B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83CFA2-1F59-3721-66C1-B4CEAE7C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1FAE60-D1F4-E69E-01E6-F9C2E192A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87CC7-7267-43F5-AF9D-DE9678E1D9FE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0837C-D5A7-AF07-0232-D74B6585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2B9A2-24A7-C414-1284-07DC62A98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9BEF2-C3D7-45D1-9E0F-FCBB9C92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8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microsoft.com/office/2007/relationships/hdphoto" Target="../media/hdphoto7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5F1117F-8E6A-8D89-A172-C040A44FFC42}"/>
              </a:ext>
            </a:extLst>
          </p:cNvPr>
          <p:cNvSpPr txBox="1"/>
          <p:nvPr/>
        </p:nvSpPr>
        <p:spPr>
          <a:xfrm>
            <a:off x="1618635" y="4291779"/>
            <a:ext cx="8954730" cy="210901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SINCRETISMO </a:t>
            </a:r>
          </a:p>
          <a:p>
            <a:pPr algn="ctr"/>
            <a:r>
              <a:rPr lang="pt-BR" sz="115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RELIGIOSO</a:t>
            </a:r>
          </a:p>
        </p:txBody>
      </p:sp>
      <p:pic>
        <p:nvPicPr>
          <p:cNvPr id="8" name="Picture 4" descr="Simbolo Cristianismo Imagens – Download Grátis no Freepik">
            <a:extLst>
              <a:ext uri="{FF2B5EF4-FFF2-40B4-BE49-F238E27FC236}">
                <a16:creationId xmlns:a16="http://schemas.microsoft.com/office/drawing/2014/main" id="{3212EA8C-6944-57E3-E3BC-6F756B08B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 t="53478" r="65381" b="19036"/>
          <a:stretch/>
        </p:blipFill>
        <p:spPr bwMode="auto">
          <a:xfrm>
            <a:off x="5304415" y="13652"/>
            <a:ext cx="1354168" cy="12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bolo Cristianismo Imagens – Download Grátis no Freepik">
            <a:extLst>
              <a:ext uri="{FF2B5EF4-FFF2-40B4-BE49-F238E27FC236}">
                <a16:creationId xmlns:a16="http://schemas.microsoft.com/office/drawing/2014/main" id="{8C1FA747-32A9-AB76-5B07-F3CBF98E4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8542" r="64354" b="63972"/>
          <a:stretch/>
        </p:blipFill>
        <p:spPr bwMode="auto">
          <a:xfrm rot="20573500">
            <a:off x="383079" y="1097885"/>
            <a:ext cx="1354168" cy="12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imbolo Cristianismo Imagens – Download Grátis no Freepik">
            <a:extLst>
              <a:ext uri="{FF2B5EF4-FFF2-40B4-BE49-F238E27FC236}">
                <a16:creationId xmlns:a16="http://schemas.microsoft.com/office/drawing/2014/main" id="{DE3B49DE-BBCA-84EF-2C8B-8C4D3C947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t="7691" r="8394" b="64823"/>
          <a:stretch/>
        </p:blipFill>
        <p:spPr bwMode="auto">
          <a:xfrm rot="1108524">
            <a:off x="8257241" y="439475"/>
            <a:ext cx="1354168" cy="12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imbolo Cristianismo Imagens – Download Grátis no Freepik">
            <a:extLst>
              <a:ext uri="{FF2B5EF4-FFF2-40B4-BE49-F238E27FC236}">
                <a16:creationId xmlns:a16="http://schemas.microsoft.com/office/drawing/2014/main" id="{DA1696AE-DA81-00F9-9DB5-54FDBC862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9" t="55114" r="35751" b="17400"/>
          <a:stretch/>
        </p:blipFill>
        <p:spPr bwMode="auto">
          <a:xfrm rot="1255980">
            <a:off x="10401192" y="1338413"/>
            <a:ext cx="1354168" cy="12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imbolo Cristianismo Imagens – Download Grátis no Freepik">
            <a:extLst>
              <a:ext uri="{FF2B5EF4-FFF2-40B4-BE49-F238E27FC236}">
                <a16:creationId xmlns:a16="http://schemas.microsoft.com/office/drawing/2014/main" id="{6498C9A3-5A6D-10D6-FA2A-613253657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8" t="54800" r="5262" b="17714"/>
          <a:stretch/>
        </p:blipFill>
        <p:spPr bwMode="auto">
          <a:xfrm rot="21063210">
            <a:off x="2616565" y="355594"/>
            <a:ext cx="1354168" cy="12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imbolo Cristianismo Imagens – Download Grátis no Freepik">
            <a:extLst>
              <a:ext uri="{FF2B5EF4-FFF2-40B4-BE49-F238E27FC236}">
                <a16:creationId xmlns:a16="http://schemas.microsoft.com/office/drawing/2014/main" id="{366314BB-D343-F526-45C6-0D5E545DD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8" t="8672" r="36412" b="64670"/>
          <a:stretch/>
        </p:blipFill>
        <p:spPr bwMode="auto">
          <a:xfrm>
            <a:off x="864820" y="5108438"/>
            <a:ext cx="1354168" cy="125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CD5DA2-9983-14C2-B2AD-6ACC63F1C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95" y="5720072"/>
            <a:ext cx="968477" cy="63919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nduísmo - ícones de sinais grátis">
            <a:extLst>
              <a:ext uri="{FF2B5EF4-FFF2-40B4-BE49-F238E27FC236}">
                <a16:creationId xmlns:a16="http://schemas.microsoft.com/office/drawing/2014/main" id="{607254EA-71F0-C8DF-FCF9-6EAA1DA9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79" y="5549451"/>
            <a:ext cx="809816" cy="809816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inismo - ícones de formas grátis">
            <a:extLst>
              <a:ext uri="{FF2B5EF4-FFF2-40B4-BE49-F238E27FC236}">
                <a16:creationId xmlns:a16="http://schemas.microsoft.com/office/drawing/2014/main" id="{CFFEE7A1-932F-E892-910B-854D2BA0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70" y="5379363"/>
            <a:ext cx="1027771" cy="10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aoísmo - ícones de sinais grátis">
            <a:extLst>
              <a:ext uri="{FF2B5EF4-FFF2-40B4-BE49-F238E27FC236}">
                <a16:creationId xmlns:a16="http://schemas.microsoft.com/office/drawing/2014/main" id="{A6CFD54D-F20C-A42B-9628-F4C9001A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680" y="5379363"/>
            <a:ext cx="979904" cy="9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mbanda Icons - Free SVG &amp; PNG Umbanda Images - Noun Project">
            <a:extLst>
              <a:ext uri="{FF2B5EF4-FFF2-40B4-BE49-F238E27FC236}">
                <a16:creationId xmlns:a16="http://schemas.microsoft.com/office/drawing/2014/main" id="{A6A4282F-0D80-4E24-C30D-3ADB22B9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91" y="5331495"/>
            <a:ext cx="1027772" cy="102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çonaria - ícones de formas e símbolos grátis">
            <a:extLst>
              <a:ext uri="{FF2B5EF4-FFF2-40B4-BE49-F238E27FC236}">
                <a16:creationId xmlns:a16="http://schemas.microsoft.com/office/drawing/2014/main" id="{76E25950-2F95-9238-5A14-8BCE99CE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8" y="3333135"/>
            <a:ext cx="1042890" cy="10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EOV – Centro Espírita Operários da Verdade – Jundiaí – São Paulo – Brasil  – Sejam todos Bem-Vindos!">
            <a:extLst>
              <a:ext uri="{FF2B5EF4-FFF2-40B4-BE49-F238E27FC236}">
                <a16:creationId xmlns:a16="http://schemas.microsoft.com/office/drawing/2014/main" id="{8E0C844C-314A-012C-4F9E-B1518C51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6916">
            <a:off x="10550346" y="3486010"/>
            <a:ext cx="1603835" cy="64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63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14283FB-B554-6411-73F7-278B9334A2B5}"/>
              </a:ext>
            </a:extLst>
          </p:cNvPr>
          <p:cNvSpPr txBox="1"/>
          <p:nvPr/>
        </p:nvSpPr>
        <p:spPr>
          <a:xfrm>
            <a:off x="1628078" y="328246"/>
            <a:ext cx="8865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Participantes:</a:t>
            </a:r>
            <a:endParaRPr lang="pt-BR" sz="8000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95EF36D-DB1E-F05A-77D1-C129528F036A}"/>
              </a:ext>
            </a:extLst>
          </p:cNvPr>
          <p:cNvGrpSpPr/>
          <p:nvPr/>
        </p:nvGrpSpPr>
        <p:grpSpPr>
          <a:xfrm>
            <a:off x="8953499" y="1922586"/>
            <a:ext cx="2195146" cy="2297722"/>
            <a:chOff x="8953499" y="1922586"/>
            <a:chExt cx="2195146" cy="229772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181E52-D09E-6D1A-EC1B-1D2E19F992AF}"/>
                </a:ext>
              </a:extLst>
            </p:cNvPr>
            <p:cNvSpPr/>
            <p:nvPr/>
          </p:nvSpPr>
          <p:spPr>
            <a:xfrm>
              <a:off x="8953499" y="1922586"/>
              <a:ext cx="2195146" cy="22977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BEE43C7-60B5-080D-EA5D-F7841D97B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255" y="2159391"/>
              <a:ext cx="1759634" cy="1759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9C2E30E-3B4B-B3B5-4452-8BAC02B38F3B}"/>
              </a:ext>
            </a:extLst>
          </p:cNvPr>
          <p:cNvGrpSpPr/>
          <p:nvPr/>
        </p:nvGrpSpPr>
        <p:grpSpPr>
          <a:xfrm>
            <a:off x="3645584" y="1922586"/>
            <a:ext cx="2195146" cy="2297722"/>
            <a:chOff x="3645584" y="1922586"/>
            <a:chExt cx="2195146" cy="229772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3272AA6F-55EA-9E7F-4571-73ACA5796751}"/>
                </a:ext>
              </a:extLst>
            </p:cNvPr>
            <p:cNvSpPr/>
            <p:nvPr/>
          </p:nvSpPr>
          <p:spPr>
            <a:xfrm>
              <a:off x="3645584" y="1922586"/>
              <a:ext cx="2195146" cy="22977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43313F1B-42FC-8F78-DBB5-9A6A1C0BD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857" y="2195147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CE93F282-63FD-8C27-AA77-D45BB7D90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6BC99FA-CD46-07DD-E729-40663E7CE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0B1F867-E2A5-1FBC-9DC2-D081877282D0}"/>
              </a:ext>
            </a:extLst>
          </p:cNvPr>
          <p:cNvGrpSpPr/>
          <p:nvPr/>
        </p:nvGrpSpPr>
        <p:grpSpPr>
          <a:xfrm>
            <a:off x="5016010" y="4426732"/>
            <a:ext cx="2195146" cy="2297722"/>
            <a:chOff x="5016010" y="4426732"/>
            <a:chExt cx="2195146" cy="229772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B0EA066-F509-3D0D-26BD-2E0D2474A380}"/>
                </a:ext>
              </a:extLst>
            </p:cNvPr>
            <p:cNvSpPr/>
            <p:nvPr/>
          </p:nvSpPr>
          <p:spPr>
            <a:xfrm>
              <a:off x="5016010" y="4426732"/>
              <a:ext cx="2195146" cy="22977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1F8928B-7603-3525-8793-9DE56114D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1525" y="4640679"/>
              <a:ext cx="1848948" cy="191809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31DC685-3BE5-1EEE-AEB7-6CCF6C1900B6}"/>
              </a:ext>
            </a:extLst>
          </p:cNvPr>
          <p:cNvGrpSpPr/>
          <p:nvPr/>
        </p:nvGrpSpPr>
        <p:grpSpPr>
          <a:xfrm>
            <a:off x="6292361" y="1922586"/>
            <a:ext cx="2195146" cy="2297722"/>
            <a:chOff x="6292361" y="1922586"/>
            <a:chExt cx="2195146" cy="2297722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DBCC550-E7D0-389C-8230-10EDEA914CFB}"/>
                </a:ext>
              </a:extLst>
            </p:cNvPr>
            <p:cNvSpPr/>
            <p:nvPr/>
          </p:nvSpPr>
          <p:spPr>
            <a:xfrm>
              <a:off x="6292361" y="1922586"/>
              <a:ext cx="2195146" cy="22977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" name="Imagem 2" descr="Pessoa posando para foto com cachorro&#10;&#10;Descrição gerada automaticamente">
              <a:extLst>
                <a:ext uri="{FF2B5EF4-FFF2-40B4-BE49-F238E27FC236}">
                  <a16:creationId xmlns:a16="http://schemas.microsoft.com/office/drawing/2014/main" id="{FAAEC707-5C17-268E-90B7-AF2B7D3E7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0" t="6451" b="42855"/>
            <a:stretch/>
          </p:blipFill>
          <p:spPr>
            <a:xfrm>
              <a:off x="6503670" y="2092847"/>
              <a:ext cx="1735027" cy="1769643"/>
            </a:xfrm>
            <a:prstGeom prst="rect">
              <a:avLst/>
            </a:prstGeom>
          </p:spPr>
        </p:pic>
      </p:grpSp>
      <p:sp>
        <p:nvSpPr>
          <p:cNvPr id="2" name="AutoShape 2" descr="data:image/jpeg;base64,/9j/4AAQSkZJRgABAQAAAQABAAD/4gIoSUNDX1BST0ZJTEUAAQEAAAIYAAAAAAIQAABtbnRyUkdCIFhZWiAAAAAAAAAAAAAAAABhY3NwAAAAAAAAAAAAAAAAAAAAAAAAAAAAAAAAAAAAAQAA9tYAAQAAAADTLQAAAAAAAAAAAAAAAAAAAAAAAAAAAAAAAAAAAAAAAAAAAAAAAAAAAAAAAAAAAAAAAAAAAAlkZXNjAAAA8AAAAHRyWFlaAAABZAAAABRnWFlaAAABeAAAABRiWFlaAAABjAAAABRyVFJDAAABoAAAAChnVFJDAAABoAAAAChiVFJDAAABoAAAACh3dHB0AAAByAAAABRjcHJ0AAAB3AAAADxtbHVjAAAAAAAAAAEAAAAMZW5VUwAAAFgAAAAcAHMAUgBHAEIAAAAAAAAAAAAAAAAAAAAAAAAAAAAAAAAAAAAAAAAAAAAAAAAAAAAAAAAAAAAAAAAAAAAAAAAAAAAAAAAAAAAAAAAAAAAAAAAAAAAAAAAAAFhZWiAAAAAAAABvogAAOPUAAAOQWFlaIAAAAAAAAGKZAAC3hQAAGNpYWVogAAAAAAAAJKAAAA+EAAC2z3BhcmEAAAAAAAQAAAACZmYAAPKnAAANWQAAE9AAAApbAAAAAAAAAABYWVogAAAAAAAA9tYAAQAAAADTLW1sdWMAAAAAAAAAAQAAAAxlblVTAAAAIAAAABwARwBvAG8AZwBsAGUAIABJAG4AYwAuACAAMgAwADEANv/bAEMACAYGBwYFCAcHBwkJCAoMFA0MCwsMGRITDxQdGh8eHRocHCAkLicgIiwjHBwoNyksMDE0NDQfJzk9ODI8LjM0Mv/bAEMBCQkJDAsMGA0NGDIhHCEyMjIyMjIyMjIyMjIyMjIyMjIyMjIyMjIyMjIyMjIyMjIyMjIyMjIyMjIyMjIyMjIyMv/AABEIA78DvwMBIgACEQEDEQH/xAAcAAABBQEBAQAAAAAAAAAAAAACAAEDBAUGBwj/xABDEAABBAEDAwMDAwMDAwMCAgsBAAIDEQQSITEFQVETImEGMnEUQoEjkaFSscEVM9Ek4fAHYnLxFkMlgjSSF1NjosL/xAAbAQEBAQEBAQEBAAAAAAAAAAAAAQIDBAUGB//EACkRAQEAAgICAgIDAAMAAwEAAAABAhEDIRIxBEEFURMiYTJCcQYUgTP/2gAMAwEAAhEDEQA/AOBoV8pjYKMpj+Vzek2r4S1ApGjuhIFoH090BBTkeDSXubwQooCD2AQu23UhdfICYi0AWe1o2nsShLflLjyoD/KF5JGkJC//AM07RqfSA+w2UfL67KRx08BRN4sd1FP3RtrY1aEJSv8ARx5JK3ARKxc6UyZL3HjgDwqfKOQ2d7+d1HwF6cZqPLld0x/CE9kR5QFVC/hKrSsp72QJNyU6Y8KB9025T/7JqFoFzt3S/hN3/wCUv5VD7WmPlLsl3QJK0v4Sv4QL8JD8pqTgWeOyAwhJ3RUg7rKkEv5T0dk1IEUkikgZJJLZA1BOl3tL5QCmvvaLshPkKB+Eq2TJ9q4QFG3U8C9lsY7QyCyKce6z8SLU4bbnc/hahq9I7dlzzreMMfa03yqWbJ6cFfucrT3XY7d1lZkpkl2/bssxtW34KOMd0G5NKYAgLpI5n4TFIpLaHSS3CSBwnPKa+6Q5QE0EmlOBwOyjYK3KP+Vyzv03jEkULsieOBg3c6hS7qHFDIY4WbNYK/hYP0xgl8r8wjZvtYupL2tFd0xiZ36ZuZ0wBmppFnsuV6h0yXHkMrG+w/c3uPwu1kfqcAfPClhxIpSXvjBJHBW2dvOvTexrXEEA8WEQbt8ruOr4URxvTZACRwAFxsmPLC6pWFpvuoqEsrdOOUdJ9I8KBNNUrLDdUq3DqUsRIJUE9UfC7LpPTYMD6PzOr5sYM2R/SxgR/crmOnQMzc2CCRwbG54DnHsF1f1P1NvVczE6R09t4uKBFEG/ud5XLltdsMY1PpD6szcPDb0cwty8Z5qNjuWE9wvRcWKSEwtimcTQc+J3+wWH9OfTOL0XFjdI0OyXC3PPldBJyL5HDh2Xz+Xm/tqPVx/H/rutiANyHiOFzZIB90bxuxbDKazSNgNlz/T89kL/AOs1oc7b1R3/ACtfJyo8bDfkufUYF2Exu48/Jhcbqsj6h6hJ6jcPGIc8jVIAdw0LEDpOtl+RIdOJjtoX4UDvX6p1EwtDXzTkOErHfazwVc+o5ounYEXScauLkcOSvRjNOVc3FGJJnOA9uqwPhY/1LnshjMQcGtaNTltOkbh4jpndha8t+qeqOmlMWr3P3dXYeF3ndYYc87s3OfM87F2w8BWYyACfhVoY9LbrcqV7tLdl0vXS4rODjnOzo4gNifd8L0GIsjiZG0ANaNIHwuY6Di+hF67h75P8BdBGbG1bLnk2u247NG5NALc6pMzC6TjdHgvW8CTIPknsoPprDZIZupZW2Piixf7ndlWhLszKkyX8OeXG/wDZZ0VNBFojAOymgbbtZ4HCZ5Fho7rY6B0x2flNFf0mfcfKemG79N9OEET8/JFOItt9lblyHMikyyLlmOiIeB5VrLLZHR4MRAbVvI7AKHGYM7qJlA/9PB7WDsSuFu63Fzp+KMXGDT97t3nyVcT7HZNQXPK7pacJ0ydRCKZOkgYrJ651EYGG937iKatKR4YwuJql519Q9TObmOAP9Nmw+Vvjx3T0xMqYySOe42TvuuZ6hPqeSeL9o8rV6hOWR0DuVhMYcnILtyxnF917JNM7MxzMPGknloVubXF5WS7LyZJ38k7DwFs/UWcHSjDiP27vIXPOu6K3jPtLTtLQb7qV3uaaUcUrWSssWO9hSZdMsM4LeFaRRa910OVciBkkDB2FlVGMLnWOQrr/AP08BbdySf4CKiyZPUl0t+xnHyqhI5KN/wBtd+5UZWa1A8m0yQBqkijQSUJpO7lIfhAvjsiJAbSQAAQuN9kAk7/7ICU54SpFKhzwULued0RQlUdrzwUx53TkWg3HC0pH5TWe3+U92mHPlRSskUm/hPRJ4SP4oIBI3SrsnuuyRI22UC78JtvCcOCVg7IEQhjBa5OaCcbNBPdFC51s+U1U1oCZ3wnPz2UD8BU+pyVFGwH7vcaV1jdVBYmfKZMp57A6RXwt4zdc87qKbuTaEhOTZQm12jzl8IPgp68lJUIcpJd7ToG5CSW9pUoElteyXbdJAySbunVCSSB8lJArSTJIH24CJoQgbqTspQLjVJh28JbE8pchRT8cJjdbJVxul/8AAgbhJLv8JIF5+UwHYlKikgQ2TFP3S7IB/O6b8hO6r2TWVAhdIg3U8AlCrGOwukG3PhKNDEYGtLvA2Ut1Z8hPpDWhg/lC7wuNu3WK88npxOf/AAskkm77q5nyXIGNAACpLWMLRNAvcbKTttwhAr+fKLZbjFLdIJk5HhaQvhIX2SS+UD7gUnam5UkY3/ClWJG8b/4RtYZXtjjB1uNIbrgLZ+ncYS5j8l7fZEKb+SuPuul6dFhxjBw44G17RuR3KP1CdwgdZukbG0Nyu0mo427GwXzdrY6fF6orRXys2KMkrYwpG427yPlLOg2fiaY9Q5HBXB9Qxs/qE5EUbaaTte69SfLi5eI8NcNQaaBXKYeHeQ9sgIdfC442706dacE+KSCZ0MzDG9vIKQFbLuerfSr+ouEsMtSjbfgrmcvomfguImgJru0WFtlnaRpRNbQsK9i9Jzct2mHGkeT8bKGfFkxch8EzS17eQRwoI2Et3tdx/wDTrHgyOuGXJO0LCWflcOW0tnoXUndN6lHMPtGzwO4XPkm8bp147qzb3V7w72ONt/Y5FETu1wsDusLD6pjzQseZmGN3Fu3CvZXV8XBwHTzStoD2UdyvkZcWW308eTHSPr/VGdK6c7cF79mttV+mZ/UMjoEzsmYjDI2DuVx0U8/1P19jZSfT1XQ4AW39adXb07Cj6Vjbah7gOwXpxw8dY/bzZ2Z/2rtPpd+Dh9Bk6m2VkkhB4/b8Lm5Mh3UOoSTykm3d+y88xusZWJE4QylrHfcy9j/C3unfVOLLjPa8aJwNr4JXqmLxZex/VfVWwsdAHbNFuXlkkrszLfNJe5/stb6k6m7IkMIcdTzqef8AhZUDSAQe/wDhdZNMpx7W2eymwcY5ma2OvaDqJVZ7v2jgLpuh4Xo43qO+94s/ARpqxsDQGt+0bbK7hwSZM7IY22+Q0AoGsDm0F2/070xnTulydayB/UDT6IdwFnLqKj62Y8HDx+h4xBDAHTkfud4VeKMQwhm1qviNfk5EmVLZc42Se5KsSu/bX5WUt3QNBfIBf3Gl6DE6DoXQ2uaQZHN/kleexn3gkceF1PSMSXqlTZbz+mgAoHus5ToifAy55WSgbzTnSD4C6jExm4uMyJo3A3PkrN6PitfPJl6KbdMHwtruuGf+NeiCekklzZMlunSQMmLk5VbMyGY8DpXGtIRYw/qbqn6bH9CM/wBR/wDhefTy6Q5xPYrS6rnPzMqSRx2J2C5zqWQQNIPtHO69nHhqbYyvemXnzPkfQNudsB4UGdlN6V00uafedh8lWcNgJOTJwR7b7Lkev9Q/X55bGf6UZofJXaRNst73Pe+R5tznWSoTtuSjca27IWtL3ALaBqzypZGF0fuO4CsQw6d3BNoJeQN7NUpasiPFiAa579mtFlQSyGSZ0h/geFYyX6agZwDbj5KpyGtgs7bkA512gT0lQUaMgcd9kRKDugat0W18JqtEeKRQu8oTwU5UZsopc2QnS4CZAx3S7Cykl/KDtOyY1+UNuZ8pvUHcf4WlPQTUn1NdwU/dFBZTlx4cBScgFMeL7IFbT3qkBT2K3/uUjWm1AKfTtaAuCkDxppFNyCndwGngJrBchd3QOK1JDc7JgOSD2SG9KAny6IJJTtQNflc5I7Vv3PK3OovjbGzHc8Nc/ckrMlwH8sOoc7LpxuHLfpR3QHfhSuje2Sn7BRkD/K6uRjtyl22S+UlQ52S/8JvykgR4SS7JHygVDuUyc80m7hAr+U1hKhaXY7IEd/wl/ukEuUC7FL4SS5KgJqImkhwmPKlUvKX4TdkkC7UkkkgZJFps7JFtGigFMnrlIAE+EDcoXGgpCw9ghc0f+yggc4+UTTYsp3ekDuHIQ0Xsb/KCRps1a0sKOqdVV5VLGhdJKGgX8LXbGYY9Jqz4PCxlemsYe7N9lFI8Na55PCkP20qWVZ/pjvzS5x0Z73anlx5P+EIFlWP0r3xukj3a37h3AQMhcfB/ldWab5KSk9GWtmWPIKiILfa4V8FaYOOyclIVXCYqhWU4/wDgTD5T9wgcbjblWGih/uoo2nxwVMDuNtyueVbxhiCdmglxNALsMaOPpuBFFYDgLd8lc90uMeu7KeLbCLA8uXQ4GBPlSfqskEk/a09kwnaZ36XMdj5Gh7hV8Ur0OKTVtO6nggDQNXZTiQM4Nrq5nbDGwfCgyCdY0cIn5Ntqh+UzSw0Xbqh4XNbMAeT4UrpWtyBJdG1m5nU8TDnIP9Satmj/AJKpHqD5/cf4A7LnnZGpja7aCZjq09+Qp3OjLKe1p8BwXJ9IyJ3ZG4Jae57LdmkBbueFrGSzbN3KunPihAaA1pHgUF5v1+Z0/Xp5Hnc8Ba+bmthk+7UTwCuO6pnmbqD3XWwqlzy96bx/1Y2J2RgFu9KHDOpgLtyVcEL3faP4WGhx5Egbpt1DtamZNkZLmxanOHZt7BKPpmSWmQ0xgG5K0ujQU2t/VndW/Zq53U7dZu9Or+mBB0XpM3UMojU5p0n8LiOpdQk6h1CWeRxIcdgewV/6l6tq0dPxz/Ri5I7lc/HKNNu5Kxhju+Vazy61EuRMWtDW9+UEUzcaCXJedgKaPJUDyXOI7nuqPU8jU5uOwnS0b/K7SONQBzsiZ0rzzuVaDixpNiyq0I0Df+VJq1uoAkK1mL3TMY5WVR+xu7ivTOgdNZJF6sraaRTQeFxn07CyVoibvI4278L1PCiDIocSSv09AukaLLQueduumkOD9MyZuY1uj0ozTnF3han1PmB4g6Tjf9llaq4NLTFQNJBfM1g9h7FvZUxjsy9ellTk2Wu2r8LjMu+10zAwQQBrRsAB+SqLjqPO9q3lu0Temw2ANP8AKnyOmHFxscyf92U2b8LrKyrYOK/JnZGwW5x2XdPx/Rhg6VB9xGqQhZ/Q8WPBxH9RlaNhUfyVu9KgeWOy5x/Vl3/AXPO/SxeijbDC2NgprRSMJ6SXmvdKSdMntAkySYlAztlxv1T1Oz+ljdQG7qXR9Vzm4WG+Q88D5K81zMh08rpHknUbK7cWG7tLdRSypfTYTyfC5+a8nIEWr5d+Fdz8oBzuzRsB5VaENxcWTIl2P3E9/wAL2SObL+ouojCxP00P/ceK2/aFxZNWSf791azsp2blvmedydh4CpEgupbkDc7qTHJE1gfwhbQ3cAWq3G6IjU1oHhSkE+XVRIpM57YozMeT9oRGpC1raoblU8iQTSjT9jdgFluIyfaSdzuqxPKORxJIGyjUbN/KXCSZ3CAbspvPx2SSAJsIHCSft+FGXABFM5wOyH/ym5JRIpimS2T9kDUEqT/CXdB2bqtA5oITXe/90iVpuoy0cofcOCpQ2+yRb/dERiQ2fbwpGyto2NvlMGiyfhA9lgWoJKB/CikAjFoA5zHW07eCn9USbO5QBqocog6/woywt28o4xQ9yCVvlMftPkow0aK7lRmy6lFPvQATxjU4X+UziQK4KCR/oY8kngbIlZPUJfVzpXdgaCggzJsV4fE8g3uoXOLuee6Anel3xx6ea3dXMvO/VQta6JrXB2ovHf4pUyUJKEuWpGR87p+aUYcfCIOHCAuySa+E6BJuySXyUCTJyfhL5VDfwn4TJ+Sgat0hx8pJIFvaJu9pu/8AyiaoC2HdAN7RO8pgopFKxfCSVBAyXG6dKtkBlgDR50p4tLnFj+HDY+ChBBcC7ttSlj+8voNDeyCuR2RBoNA8paHO7E1yrGPE2nlzgCBsBygiLTG0lu4PJUZaSb88LUZjx4xgOSwvEpotad2g9/ypMboGZnZE4wGOlijfXqk6Wj/8RPCxtdMKRhHB3/CFjT+D8rayoZo4zBLNjPe017DdfyqWhzaJANnstJpLiNc0CmH5KuD3HYUFHAWmEu1Ch5TmUCr87LGTpiswOwo5geoRTyxA+4wP0kD4UmT0zDlldN0fPGZE5h/pSjRKz4I7/wALNyZDFERe5PChgkbGWTbNc1w3HhSRaBl42VQ120aZARsfhA6OBshBe4NvsOAtDJd6rjrp4PuDxyVXm6c98RnY4OFXS1GaZmCJmOdjZIdI2qhOznDyFFHlkgRZMXrMvg7OH4KCFsjZI/SvWDYrsikDpZtbuS7kfKqLeZ01mPjxZWNO2bFmBoj7o3Dlrh5WbXytPHhbDnvxJDccgLCQdia2KzxG8UCCQDpuklLEfZOBuio6q8KZkLzuGFwHJAtVNFG3Syu6KjQAG/ZXH4MmNhYuXK5tZRd6bQdwB3PjdS9GxBmdUY14/ps3da5e3WOj6P0prMOJr2W4+91+ey3mMDG1tQ7IPUYxtBwFbKMOGnUHWDyuuM0427Tue4Ghugs7jTRUoDS0EE7crE6v1/GwhoY8Of4C1tGnI5mOwukcGgGyXLmur/UQlk9DC9rAN5P/AAufy+q5XUpLkkdo/wBIT4sRJBWLW5jtexw5zg55Jd5vldH0rp0mW5p+1g5J7qDo3RnTESyNpng912ELGQRBrRQA7Jjx23sy5NTUKKGPGiDIwPkrK6lluivegOVYys30gXHfxS5bqGa/ILjqG57rplZJqOc3VLqee0NMgJvhct6rnzl7jyVb6nkF8npjgHdDiYwLbeN+1rh77df8bGHI1zA0nngrUgkMLgCLHlYsTacAQtGGUt9p3CzVjZkzDLD6TT7D91qJuX+kikmYaNaWgqgTW7HbeFDLK57Q0nYLHi35K75HSPLnHcmygfJvVp5BV0od3uW5GbRSTfp8Z0pO52Cy2anO1ONnm/lHmzGaYRt+1qTdgCOyrNSOdW17lWMVhG55KrRt9SQbmrWlHQF0pVka3Repf9Iz2z6A9pGl7T4XsPSpIn9Njf07JhyRmD3xN+5h8Lwppdey2enZM+G5ssEr4pBuHNdVLnlGtPaw+PWIXyyQSwNqnb2U2VlOx8V7siGppRbZGnlcN0r61kc9sHU4xK1zv+837v5XQZM36zIjbEX+mQNLXLl4q0vpzpp6j1ESSD+lHuSe5U3V8n9d19sIIDGHSD2AC38aKPof06+RwAeW8rlcZ8keFLmD05HZhLNJ5aPKfbMjqseSPqeVDjQisfG2cBwT8LogAAGjiljfTfTRg9Pa4kkyC6rhbS5Z0JJJJYDJkEszIWlzjX5WO7rUTclw1WB3VmNvobiBztLbPCqY2ezIcAHAhUPqLqIw8VzGO/qPFD4Vxwto536k6mcrJMcZ9jNv5XJ5k2lpo7lXJ5C9xJNk7rDyZi6Y6h7R2Xvxw8Zpyyu6r6DPmNLiNLRx5ViUhwogFp5B7qoZKd7U4yhw4LUGN1L6dx59UuMfSee3ZctlYORhPLZYyAP3AbFegvdr4OygmjZKzRIwOHzutI89u9gPyrJYRYHjut3M6DHZkxDTv9J7rILXwl/6htenz8rNrUQzP9CDQP8AuSc/AVN3tb8o3P8AVkLzyVXe/U74WXSQO+9pk5+E3PwopjsgNk2icUKBkYFCk1J7QA812UB3/wDnCke6/wDlMG8opgD5STlLvZRTAeU9Jbp9tkDJV4Tji0nENG5QdfoFeEJBtLcmwn382tNmJrj+Ugf7pVsU2nuFAZo7oKsJGwh1UgYt5oboPSPPdTA2kQKJ3QQkEBON6FIjdbJhe58KBOPFIQd7pG47IG7IE/7x58Kv1Wo8FrL97zdfCtRAPkJPbYLG6nP6ua/fZvtCuE3WM7qKDuUB+Oyc3f8AKa+V6HmMfhAfPZOTQpBaofbymBCXau6ZQE00i1/CDb8JEoJhwkob+UQcRe6A27lOga4d+Uf+6Bk/8ptuEuyoXlJIJdygfnujApC0boypQJuyE/ZMLJRbKKFKlMyF8v2Bp/lGMaRpOtpFctQVx/OykbE6Xu1rQLJJqlYdgzBzGRjW5/YdvhS5PQ+qYjpBm4k2OYwDT2UK8qBmdNx3Fobnsc4vDXERmm/KuxfT2dP1GLBgY3JdMRofCfYR5J/b/Kp4eL6+UIXzek8tJa8Hx5XVdLz2YHRRAymO6g/0cmWN29Dhw8b0sXKxuY7Z+R9K4+HO/Gd9SdNOUw0ImEuF+NSi6d9Oyu+omYWRJBGBsZHvpgrklVcXEfkdWZjw4bZJjIBGW7UQdyV0XXo8Pp/TWYeNIJpsiXW/Ic3fV+4D47fwpcul1Bx4P0Zhukk6jm9RyshrrdJjsDYx8NvkLO61gPwOmxyYGW7M6RmyOMJadIHlrx/qCy8rEk2AnjkFAmzpseAF2X0h0p3UOnPge3Vjxl09A/vAoUFnuTdWTfpyXROiMzcn9FO1kTshtQSONASDgfIPCPqXQ/0UpbC/W1+wjv3RuH3NP4Nrr8qPD6djNwn5ePMS7UI5KEgN9nftS+uOkYrsrHzcTLLXzxCWQMbbRKByCPPB+U8uy4WOF6hBHjNjxYQDpAdI7/U8/wDjhLp3Rp8qNmVO/wDS4Zd/3XeByQEbYMrqAkfBT/RbTwTuAoupMyW9PxZMiV7mPGmMXQAHauy0kix1DFEWQ39A0HGk2ifJRkk+a7LNfI2LKMeSSQ0+/S0WpunyfpM+LIDBkOg99DjhHJhthxoMzOtsma4ysAG4Ze5/vwqUMeTDNDJBDEWAn937h/wp+lyCOWRnp6yRoLXH2m1EyQO6oJYHtbHA31B6jdqHkLWx5uluecnMxHehNZ1Y79JaSfB7JvSe2KcIGWX079u9eAOVW9F8sj3QscQzeu9eV3bXdIxurdOyc7pk8cbmF8ojdXrDgOH/ACs7IHRcDOmz8GXNd6bxpgfD7XfBKnk1pW6b+lxoTlM/S5OQW7wSu0vYR4Czc+HJy8xr3QlsUo1/027N88Kd+Cc/qEuZlBmIzJ1PjDOGu7D8IcXLlg6Z7HFkrHlhs8HygfqMeBgNEOMN/lvuI/8AuPb8KhjfqYXslxy+Mg7OHZWYMSeXUyeJ4e2zVXd97V6DFmfBKS304Ym26R3+ArP9OhYNzRyPfgnJynnTHJqDWNHewtvG6BmQhuTiwxPMouWBkoc8H4HhZXTumTdTzIsaIveKFtj/ANgu+6Vj9C6fnNiycRsk0Ir2S+4O7A/KzcpF1tywDTMWz6438Uex8FSZGTi9Nxo5p5He4kM/+4jldtlx9F+qM4fpoJITAannP2OPFH5XOdd6T06UxYgzRWK0tEbWXR5O/lJy7TwcPnfUWXkl0WMx4YTQI5XNTRzDIcJQQ+975K7LK6Lgv0s/Uzx0bYGs5+VX6r0OGUMyj1GOBrGiN3rMLS89q87LXltPHTnMeIfuvZdT0PpxyXtcWgNb5WdD0yUObo9OVnmN4K7bp2M3HxWACr5HcLeGO6zldRpQtEbAAAABwo5pwwEEhO54a2isjPlDGO1Dkcrveo4+0XUeo4+kjv8AC4/PyhG1zxe/Ct5szXvc4Ehvhc5mTmebYnS1efK7rpJpHEXSzWd7O66CKNr2ACgWjZZWFjkN1HYncX3WrjVxwQdlitRJo7VRHdSMcfsdx5Uta6FbnYKV/S8l2VFjOaQ+QjSQo1te6Z0abqGJPO12nQPbfdZEwLHvY/YtNGl2nVMqL6d6Bpaae1ukN8krgY8kzNMjjbnbutLNM43dG51bFVsqf0YDX3O2ClcRztSysmUzTn/SOEapomki1LZBoIW+0bcomAl1lEWIbZR+Vba69xyqjTW3FqaO9QKlWNCBtvoq6XbClUxpmhhDxRKsxB80oazfUaFLNbjpfo7pB6n1RjpG/wBKPd3yu86z1aHpHVcMRxse1hBc0jgJvpvDh6H0T1Zaa8t1OJXF5mTJ1vrxLDbXv0s/HlePyuWe/qPVcZMNfdejdc+oIuuYkUeAHenVyWKr4UvQcNnUcyF4g9EQD3js/wCUsDBixMCPGaADXu+Vu9IyocaP0HMDHdneVic0uWmMuC447bwIAoCh8I7VfWeUbXpbt57EiFztLb7JF1Ak8LI6x1WLFxXhrgZCKaPC1jjcrqIxOt9UdJO+JriGtPZYJnIJN8qOeYveSTvySq7nr34cckccsu2zgdTONMJC7YdlQ6n1KTOyHSOO29BU3ksAuxfCge5bnHjvbPldaM9+/KqZELZgbFHyFM42UBOxW9JtjTxSQXYtvZwVUvBW6/cUsvIw9RJZsfCzY1MlNszozY4RtyGHnZV33GTrFEeVC53jcqNLeXkDHxi81Z+0DuuOz5zJKGA3Rt/yVodRzC1pJJdWw+T5WIP9R55Kza3jDSGtvKgPKKR2omkKjZrSS4QEqBib/hOB8JhzyjaCAgatygcaNIztv3URsm0AUbKLZPv/ACmKNG72nAPfZMNkSBVt/KZI8cJq24QFXdQvNuRyEgc780ohXKsg7EO35NotSZ0dDwVHenujaYPtPRN0VCHKQHbndA5Dgd+EOn/KkB9u6FQAWkJiaUpQvaeQgAnZIITew8o9mt3HblBG42UncUk2nEpOPurzsgRIhxHyXRaD/dc5K4l2/J5W11aTTjshB3cb28BYTzZXXjn24cl+gkoSnNWmPC6uQTdoO6Mof+UDf7JJ0PAUD8JrJ2SO6QPwilwlaRTcFQIFEHEGkO9pWglDwU4IIUP+yfVQ/lXaJuEkAfVWjaQ7goJWDZCSjFgIomCedrLoc8KKjCek79OoloNXsPhaP/SJn9C/6tEWux2S+jKBzE47gn4KDPadHH3K+2FzYDLISzSa1dyT2QYWI2fNxI3OcGvfpJAs32Xc/Xn07L0zB+nYYohI79K5koj5dJdknyVm5a6XTjpABGX+720BR5JWjJm9Y6jiufMJp2Rx6Lc4uocC0UfS4sXNx39VyzjY7dyxrNTy4fHldF0LqGBH1Es6XjZGRHpcZH5NAyD/APCFLlGsXG4PSepvy48SKKsuRp0RuNEtrf8Amlq4XRJ583AxCWQsLiwvmNMB8X5T5Q6llGbq0WO50Ec9amA64Hdge/C6rp0MUv0dM/rXua6Zssby7TrIFbrna6TFzzZX9OE85gMeZmZBxoWjlrGn3uHyeP5R9Xkk6p0YdRYA1sGQRIRy0uFAV/FLO6Zgs6p1OOSPPjjETz6UeVJpDt+A7su4lyYOlOkw2fTeNGycAPLpxLqHPA5N7pb9pI82yo+o5zGCQH02uLWEgCq53+F13SuudO6D9K5EOLI5k8rfeTu4/A8WVPNg/wDUZGx9MhwJ4jZEVEPjvkn+VQ/6b00j04MWWTLjB1hxuIuHZN7mqs6cl1HqQ6jJ6s8TfV4scn4XYdE6qzp2R09rsoZGM+I68d++i9tJ/wB1yuZ0ufG9TJ6jC+EStH6YsH9Mknm/gIulMim6xjY8Ur5BrDTKRV38JZ0m7t1OT9O4jOmyY0mfFiSeu6dzifa9p+0E9lz2VJE3IxnPx3TOP/cikJ94Gwr4Vjrc7IerZuOdUsDX+mDe7m+VU/6jkyZM7mlnqSQ+j6haDoYBQodjW1qwqvO71pnSxwRwxx7SOhaQKP7VY6v1GTqc+LDjwMY2KBkTXO5oA8lSdT6qG9Hwei4rGRghss5Asvk7f/kopTlYTyBHFG0Ra9J31Vyqyl6LnS9OdmwY+LjZU8kdF0jdVDuFqT9fjk6IMDHGKHyVphZj+9zydzfYdlyOXLrkZLGDHLXvDe5Vvp00WLHJl+tplrR7m3QPNfKln21Lp3D5cLp8MD/qHJdN1f7WQxtuOGMDg/ysaTrDepRvhxmCCLVpc39r/BK5jMm/Vz6oZ3GOhYd9x+SrmNNC7p0HTzDWQcgPE/8ApbwR8pP3Vt/S90AMy8ySLJjkfAWOYSw7h37SP5CrwxsZlOMUrXNkczW2RuzXE0QQq80WTD1L9LjzafTl3INAkb2rfViXTsy/0b4/V3e5m7XuH7gn2yuyMblOlibPJi42PI5rgdwXDsD8+Fssimd9PDqUGOY2kEyY7oyQ8s2o/m7VTpPUupT9Lny4X4wihezUZmA1q/cR3PZXpMnqmdi5U46vPIxsv9Is9uw5B7Ac8qLpL9JdRf0vpHWetw4gbIR+mxo2/dG48u/A8rJ6F1nL6f1CSVsDZyXD1Xuj1AEndxXQR+tL9Fu6vA4TvwMstyWxsouieBequVwt5EHV3shneI3uLo3sNWDuLWfda9R3eHkvyOq5GNkTNjwA0ucYfbZPwocmSPEjGW33yzf0x6jfaaHP9gsnFGWcFmR1WUSzuj0wsFNLR5d5/wDCl6r1wZWBEM2dskkQDWQBga1o8gjulGz09mHN1Mb4+Q1kIM0x+1gcftpP9TdFinmkij9F+O73xFrrocUsLpGZgY0OZl+q53qztijaXD7AL4/K3Ynf9Qjc6mnSNZbG+y0eVO5UcR/0OfpuayeMXGTZAXW4kuuMOHIF2l6QMcj43mbHB0guHBUTHRQY8r9R9XhjK237r08eccc8amyMgMaXSatPalzfUeqPdUY+3w5a2dnMbjNYHteSNRrkfBC5LLy2yzaIIPVlcdr2C1lkzjFHNmfICyM249gVnx4zgGl4LQ4/3V6SGeRr5psVrWsG8jDRvwPK3urPhz4+l4+NCy8fGax0gHuc87nUud6bZDmhjgB9oAH9lYjIcbCin2ne3w5A15Y6xyorSilLHBx/aeStvAZmZ83671BQeG14/Hhc4X20C/4U+J1LIxIpoo302QEb9kjOXpY+pM8dR6g6Oy6GEaR8u8rDH9M6RxSmqgBySTZKiNW6+Alu1xmoiy5THDpDtyqcQPP+6aR/q5FnYDspAaCinJ30jlW2NptDlQQM1Ev5pWwN1KsCG3SsMAsFM0ByMMLdxwi6Sj7V1f0V079Z1NsrxUcR1brlImue8MYLJNAL0fBDOidDaWi5pB25J8LhyXU07cePa79Y9fBhb06I/wD4yPCofROKZetRur2xAvtc91uT0MqKGUl0ta5D8nsu3/8Ap25jcLKmfu4kNF9lxuPjx2usvlyR25aHOOk0UgT9r7+CgcK97DYPbwiZKHe13HlfPv7e5fxOoSY1Mlt0R7+FtwSMmaHMdbe65qyxhcN2jsuVh+sZcDqUz4z/AEw6iw916OHefTw/IwmM3HoHXOoNxMMgOqR2zVwmRkulfqeSSe9qPN+qIeuTl7XaHDb0yePwqj5CF9Lh49TdfPzy+kjnCyoXP+UBfe9oSV6NOaSR+prbJsClE4pidkJKsQJKAlOSoyb7ooXFRP4+ETionHdBWnjZIDqAWL1Fv6QBoduf8Bbsr2NYS8gAC1xfWeovmkdp2c/j4asZdN4szIlM8xIvQDsoJXENoIx7W38qsSST+Vh3hJj2TptlAJKHndO43sEwUBNFoqKVUEJdtsiwzkCJASgR/wAoQPKcpVsil8JWU9BKu6BJE6W2l4pRyOs0EAOJc6yEwPJTkoVR3TmVuR/KjMQIJIVgiaLZ7bCZpY4cUfCjSqYSdwgpzef9lcc3wgcw1uE2quH712RBw8pGId+UxaW8IC5HKa0N0nBG6KGtT+d00zuGf3RCrCF7rfxsgdg9lpMAc8E/khNYDUnv9KOSXw3b5Rmsfqc3q5UgB9rfaFnuRyv5sWSbUS74zUebK7pifhNyl8JcLbJk1IuQUxHhAPCY7Iim7oG5TJ6SIUUyZPSYoFwmPOyfhJQL8pxvsmruQtiHpDY+mN6n1B5ix3moYx98xHj4+URlMifISI43PI7NBKsMxZ2e50ZHwrTOq5TwcXE048J30xiify5QgvF6nOs7kkoGN8EUVd6FAybruJBM6mSPLLPkjZVWzOc4B4Dx/lGAHujdE7S5rg4HuKKKF0LosiSJzdLo3lr/AIIK6v6F6jjRdYm6TnV/03q0f6eXVw1/7X/3UU2D/wDpK1+b0qF0mU1v/q4Q2tTgKL2ng348qhhYGvOjxcuKbGlLg1u1EO7FYy76WO8+jPop8f1G52a0asTN9Km9g0aif7BYHXeqTZn1LDk5MskmNF1B3ps1b6dVkD+y9C6Nh9YyPWfNjyRdSfjOhNnSJX1pEo//AHVx+P0UfT/Xoo+uMjyP0/vPpkktHx+T3XLfbpJtnibF6xm5DM+XIjw3zyywTgWYz8+RWyq9Ozun4M0D4xNrjMrHTEchw9p+KKPq3WM3qOdJ+nwI8bG9TTHGBQaTxap9OZmYk7nSQR5AlfomxXPrUP8AgrX0vqus6N9TZHVvp3K6PKWDqOjXFkNaA6Yt/a75rupOt5uF1DosETojjvyvShjNf9prfveR8lUvpL6e6f13NnqR+BkYuSNf9TYR8kA+eyn+ts+PLyMjCgx2tYA0DIB+xg207d1z+2pdsjA6DjwzTZGWyJ/To3vYZGv3fX+n5UvUesdN6hE2KJsOCGAR47i/3NA/c493KpidFHUIy+p/0TRq0RusUBu5x7LMgyej4808X6YyNLS1h5cHeVrXaV1HS+l9OEccuB1zGmzN/Uj9TQZPIU2E7Iw29VD434TIYXGNkhFFx40nuVgfqMaWH9O/pAkjcKgkYNMjXfnuFZzXydPwMePNndLBls/cb9IcEEdiOUqVFmvn6r0/pmU2aIY+QXRZMD30wPbtqA7HdZGD0yXpXVIs2eSI4sb9WpkgJc0Kw70P0LsJmSx8TZ/VZM0cgjex5Rx4bBCYWNeYCQfVcOR/wtImn6HmdX6jkSwvawyx+swBvAPb4AFqxm9I6f0qKCQZ7cySNoEvoe0b9r8gqw76iZ0/IeWPe5pYInaTVtVgdSwpsaKXJwmODmHa9NjsT/j+ym16+3ISNxZM9mZLDN6TCNQi2Nf8KhkZrBO50THOpx0OkNmvBXYSBno5M000cDnCyeC5vYAdlnZGL0s49DqETnvZbw5lb9qK1Ga5g5YMmtrNDiNzfKZr/UZo2+Fs4nTJv1LRBCwyu3Dne5gH5XUQydEwociLOyMfNneNLmQ41tDe5v8Aa4FLdHbj8H1YsPKjhjjc0tBmlc2y0eAVNiQPdkNmi/qTsN+gOT+Fr9Z6V0rGwI3dIznmGT3zwuPvaRxXkLnOn9Ul6bljKhBM5DmNrer7ptWjPiSO1TT7SBlgMFnncH5UrsuKbBGO2R+0jiH/ABQ4CgyIDBg4vUIMnVMXF74Xn3V8ra6F07pXXeoNx/VdhHOd/wCkddtY+t2n+ar8qCJ8eNl/pI4i7HxWgeqWi3H/AO6vypun/wDUup4+T0fpcD5WeoZXtY2jIBtZ+O6zciWbo2fLjdQOjKxJSOLD28EfgroMfOfgx9RbgSmMRRte6EGjLC8C9/glZrX02vpqLq303nSRudivx8kVkwa9VV3PbhbPUvo/oWc1uf02RuIOXek62tB714vwsD6P6LidQaXZOe2OH1C1zZHU6Y1YZfYVyreXkY3T3ZAMukOl9NsDDqjazw09haz2v05r6n6T1TAf6cmKzKxcZutmbj/va7ufwsXpuHDkdOypXY5mLniFji//ALRP7vza6MZ82TJNhRsmbofRjLqLfBCwzJkdD6i3LngMsLi5oLm6bPg9rWvpnbHy+i5mKXmQPOk04tPCl6BLLHm0yUxSsGpjid7HY+QVvYHUsDq2dkz5MoxZhGQyM/a93AP5CxTFG2eOTEJb6TrkmcPvd4Hwk/Sa+3TdQzJMXNlhiJEbw2UxjgFwvb+U4c8Ra5GuDDxexWb/ANXmzJDkMLWZAAa5ob9w+FJgzNyera8ySf8ATs9z43Hf/wDCPglWB5/TzGtoUWmrA5CzpPp2TKy3S4+tuGAS+jZFCyB/ZX4mSAkPeAT9jWiyLP2rpsYRdP6lhywvtskD4pA1ttc6qJHyFfJNPMuqdSPUJoYoGehj47Q2OFp2Hk/lX+ih/wCq/WmtDI3BxJ/cBsp+odFx4MmOWNs7mSbmTYat6JA+PCmn6ZidP6ZkDFzW5U8sgBjA0ljBz/8AArErJdkmbHj9Q28EkmtxaZlHkjbsq8twbva5vcAjkKKFsge6R5qxsFRbLjaLWKtQh1tT2Rwgl17/ACVRzZi1mgcnlTOfpaXH9qzXOMspce5QFE0jfyjJ3rx4SHtHKeMXuQpSLEBIArbzSuR7g+VTbtVKxGRVg8KVqLTW+OQpm0digha6RrqaSWizQ4UzW7X3RWj0nGH6kTnZrCt1nUfWnflSn+hjcA/uKwseU+iWN/dsrggOZNBgxA6G7v35XHKbrpjemdk5MmbmSZEpJe48ePC6b6R6u7p2cyN5/pSnS4LC6tE3E6pJG1mloALVHDKA8OaaIIr4VuMuOk8rMtvconaxbDv4KstLJKa8aXBct0HqzM3BiOsCdgpwvn5XR487JTUg3PdfM5OOyvocfJuLVGNrg422tyvIOrTMZ1XJLHAt9Q0vSvqTqA6P0aV2uy8aWDva8dkcXvL7Jc6z+SvV8Tjsltef5WcuomDpJZB6OoydtPZa2H198Egxs8Gxw7x+V0/010rF6D0KXq/U2D1Hstod2Hheb52T+szZ59Ia17iWgeF6+Pk8rZHj5OLxx3XetmZJGHxuDgeCEWr5XBYPVp+nSAA6ojy09l1OH1SHOYHRO0urgr0yvNZppkoXFQmUjnhL1B3QESoyUi8FRuJQMSSUwFnbuhe42q2TljDhMpO42aPJQZfXs30GGAnZpt1d/hca57pZHPdyf8K11LKdkzFpdqN24nyqTzoj22K5ZXb0YY6RzSEmh2UQI/Ce7NlNay0e0NlOgJQJGGpmC996R7DmyoBcNuUFonHc+EHG6KRQbIjyhRS4HynCak/H5QJKxwkAN0zjQPlAL3du6A8pE+ef90xP91QxS57Jdk7RYQenXYII3+VXkxonHVVH4Vg+FG4FRmWxSfA+M6gbN91GHi/cCCrTnb2VXkdZOyaamc+w01/G9JnMAG3CDXG0Em9u4TQZMUzh6cjXOvZvBU067gXR72KQEUK7lWnlrQS4V/5VYm3JtDAf3Q8lGePyhBoc2qBcCSFW6nIGQRxX7juT8K7FTnAHv/hYfUZC/IkI4adIVwm658l1FB5t7vhCiJ3N90qXoeYKY0iQ0qGP90ydLn4QDRKXdOAQmQLympOl4RQ6a4SoouOEW26CLlOAi0/KQab2/ss6E+DAMnMhhcaYXW7/APCNyrXU8w9Szi+eX04YxohjAvQwcAf7rZ6H9KdRyj6uEcXIldE7THHO3XZHFeVgT9Jz8ZzhNiytLfuNXSmwsZuIyUPjyJLZvTo9lLIQ2TYewmwVDHGIxvXFlbGDgR9Q+m+qSM//AIrCLJ2jzGTTv+CqMp0Lmu1itFag48LR6Rh4WRHLLn5MseNGLuJt6j4//JR9RxnYbWYwcH6WNfIe1neluY3SmSdPxcrqWU3E6S1jiRELkleOWtHndS3SyJ+n9QzBHFhRM9HFcQ+PFZsCTsHEjcqpm5ObN1V4nlImY4tDiapw7Wukweo4jvqHDjwekREOdGxpleXOLW8OPhUOrYkGT9RdTiYwsndkaWRBpdbvyufl23pY6R1Lrb53QTZs0sBHpeoHH1InEW20/TouqwdSfHmQTTsyh6b8ojWGgHufyqUmRJi9Qm/Txu/Xy6YmtvgjklbfQepZXTZMnGzWvjY2IzVM4hnqfjwud1O256czlyQ5c+Sxr5DkPlv0mtPpta3vfnZU2Q5eTmvGPAciTIcA2wQTW4IPldN13DlbFF1npvs9dvp5EHZjj+5o8FQ9M6xiYeRjvkyzG5jaJYLIPwtb6Si6f1KfpjHYT2tY8uLZmt3Jce2ruocjoz4+izlsmponqV4Nl4bu6v5NLY+lR05mS7IyYpJsWWd5lmlqzW40/wA8rWyc7A6z9Lynp2IzEjg6hpdI3c+bP9li1qX6cl0/Hy4elyPdBkx4uW9sTIGu0Nf+StGZ/TIoocJnTm9Pz4gWyiNoewsH7tX7lrTdXnklidmmB5lk/wDTY5FNYP8AU74J7LnZcTrn1RLJl4MbsSXDL43D7Y9uQ34+FJbVuooM6XDi9NycvLzJWyuJdDisabPh98V+Fn9Rz5OrYccma0/qI2hjZ2bB4HZw8jytKXIbn9Fhg6h1AR5GO647Fh0R2Lf7rPk/6ZgQscch8pc0h7G7tPghdIxXPh0sU4a0W8b0Byu06V9N9XdgjqckOSMC/saLJPgjwuf6blTHJa7Eia1pOkPc3U6+wC3up/VXW3wu6ZiGbFhG0rWO9znDmz2TLZA53WMR/UjE7pscM7WkRiRtEflZkEj3tbkyuZNIZKDCfbp//NQnp0Ya7Iz871Z5f9Li4tA8k91QbFIMZ8kIDWMdbQ529HurIlW+odRe6FkAMYha/VZZ7nHyT4+E3VcZ0QxcSA+rNM1rpGgfaTwAnb6ceHBlSMIl30td9rj2JHha/wBI9RjxPqY9SzWfqMvQ84ooaGurkj/hL0I+oaOh9OZBGdTm+x7QeXEW4/22CwjHLmZEX6IaYZRpa0mq+D897K2Opy5vVnMz8rX67nF0rQyrHeh4UWN0uST6dn6uxpbgmQxOJO4Pav8A2SdrUXScaXLx890jyWY8BeHEXW/ZZpGRBMyWBrmyaezbIBXQdGz8v1X4WDAxjcqH9NRFkt5JKg69nQQmXG6fMHEuAmnDa9RzRVN8NGyb70aY8b58fVJPA93qMIBd5V/Dz5eiiF7IhLjTMEkrXt43/aexRvzsjN6VBNmN0luoMkA2cAs3XkTgxgP9No2A3FLWtsrPWM8dQzHSNdrEuzXybkjtZ8q/hx5mVntxI/6b58D0nOdwQ1c2YXCN7mkBrCHAXuut+ksp+RPMyUgzxsM0Aca1bU5t/jdS9QntsdEHTs7pPoPe6DJx42ySUf8AuVYLh/HZZfU8ieWKX9JMXRYpFtaKBYfPzdKnnYoc8ujwsvHyoydb3zANI+B+FLLl9Id1DDnbj5DWFrW5uK99iQja2O+flZkathui5E/UM9sMj30fd6rv215Pdb2UOpdY6bHiwOhlxYiT6biA4X+5VcTr2JjxdZdFgRxY7McxxxNFuMjjtZ+B4Vfo3VcFsOjIibj5YbQnc7Zw7ghZu/omvtTy/pqfEYH5ETvUDiI4B91+fwsdgljx/wCoSAex5C2uqZbMXNbNBlvkkkNB7T9v9+yzeozP6qTmRtcJGtaJWDh1fuC1jv7NRnxZZx5C8cu237LaEpmYzPjyNLo3hhj5cCf9x8rm5baRq79vC1sODJZCczHYXw1UhaOPgrTO29jZZxsqHP10BJ/Uofb8/mlYzevMnEmFjVFgwPM8JJ99nnfydzS5eXMAle7Yxu3MZPKhEjJJ42vPpMJAOgWWjynjs27LGzeozw6cd/rxudqMUjA4tb3A+Vm9V6NlTvE59LFYAGB0ztA+R+VodFgxpOqSlnWWumbH7HPbpIPYV/qWLk9Qy/TzsPNyPVBlPqNcLJLe7b4KxPbX0o55y8qOODJkhymwt9OOSN32jnnvuqksToi1ry2gBVFS5Jja0S4huAkUHctPdQTHVA2doHNSAdj2P/C3GacUUxO+zlAJK7o3SBrdQ4VRBlvuMUOTRVeMebRMuUSkndtFIWAiCA1mgVcYwFooKtC3v3VyLgKNQg2tiiLCyi3eyreNj/qsqKAUPUdVnsulxfpcQ9YMb5BLBHTrATWzemp9J9IbDgXOwGWcWQew8LE65i42D1Z+PjP1NG5H+k+F1ufnxdLwZsx32xNqNo/c7svNcfJmzXy5E5t8j7N9lrLUjOO7WmwlpEjRstjpk7Yy54NPd3WLBKWbO3aVoYuNkTTBuLG59nsFysdpdJ+vFuRNHKBw2iVkfbyV1PUOgZUXSjLK6Nun3Fl7lczQ7pJ0mXtNjZ0sEgcyRzSO7TS6TB+sczFovIlaBsD5XIEUdiiEva1LhjfaTPKem/1j6kyusZAfk7Mb9rAdgp/pjpzerfUOLDY0g6yD4C5j1bvz5Wj0nq83Ssn9TAQJACB8J46moeW8t12P/wBROvsnkb0nHOmOKg8jg/C89ss2KtTy/q3ulkcTI46iT5VR9EUVeLDwhyZ+V/wiQRymjmkgkDonlpQHb8IbXRydT07rzJ2iLIoPHB8rW9XYEEEHhef3+4bEeFfwOty4zvTm90Z7+FuZMXF2Ik7HlIuJVODJZkxh8TgQe18I/VWmUpNncrluu9SBJDDbWmm/JWt1PL9HHLQ4B7xzfAXEZU36nIJB9jT7QueV1G8Md0Df9Tu/KgldqdsdkcjgGlo/lQ8rm7kPCR3S45TIFaAJyjaCBagceAmLq7ItkB8oGJ890BPhOUJ4r/KKRTeEk4+UUktuUuU9nsEQJNKMkm9kb74CjKKa7KZJP/KoQ3O/CKgEg3ZIoPTHKB5IFqV5ptKtK4jYFGEb3Ai1A6tyTQRvOygebFKxFLMkDMc70XbLGHtdYJvsbV3qclyBnYKjdLcjNyXIeoTxuAkc6SMdjytCHLgmB0vp3hyxLSI7fuUuH6axzv26F29cfwmIoKbFgazEijcDbRe/lEcf3bO2XJ32rOkEWO+UnZo2XOTO1OPkm1s9VkZFGyFj9Tibd8LDed12459uHJfoNJeU6b5XRyMmTpqVDEcJq2RdqSNf+yAU3/wJ0vlA1BMQDSff5SRST8pkTRuEDVvwjDCeOUJBaeVvYPR8g9O/Wzwvhhk2he5v3nz+PlS3QodNy5sDMiy4iGyxvDmPBoghdTH0mb6s+oQOnZMWI/JGt8Mkmluv92n880sb/pTcqDGjx5oP1PqODgZNII20/wDKmi6fkdLd63VGPZHr9jYHW9zh3BHA+Vzt/Tcn7L6m+ncvoGU7DyhGdPD2cFZvT8+XAyA5puPQYnt/1MdyFt53VXdTxmjKZKWOGmKWQlzndjZ+Fl/9Fe3MjYx4c1x0Ov8AY7wU3+ywOUJorySHS40uwkq+OzvBWll4+bkdUwum4kLy2XSyMV/r328LRh+lfqDA6JJ1xk8cDGuDHQvFiT5rhbnTZMmSPF6q6aKLPia18UcQom9ht4BWMslxiTrkGJ0Dp8eLhvDc/IeGPyhwQ3Ysb/PJ8rNZkTCCXPyc1uJjRylpna25p3EUWNHwO6o/VTxI6J0kT/1gbqfI6T7LPYfmysnLZ1DOlD2ROkigYA1o30+TXypN1pe6jmjHix+o4WI5hcS6OSR+o+00nwvrrLhhyWmKP9TkkCTIkGsgf/aDsF0X0fi4GZhyfT3XWubHLEcrAlHYuHuYuGyOkhuQcbGD3TsldE9zh7HuvYA/hJq3SXbourZ56xj4b4pS1+nS94H/AHK7kDuszp+LFJJbntdjPOhxH3hx4oKpgulwMgEPdBPE7g9j3W90zrnTsP1xnQU6QW2WCtQPP9vwtWaiSpeudckh6a7o8WG3HxsBumJ52c9x5J/Kj+hv/Vy5MORkyRYMQEskY4cflZ3WOq5v1HlQYWLjNdGx39PSz3OPye6sTdPn6L9OZMJkccieUMd6R9rRyQT5tZ1NNT2L6lzMbN6w84MxokNe48Nr7QFodY63ldMbiRlpkETf6by4/wDqCeTXjtfwqXSosTpuIzKxmDNyH7tOQ2o43/8A/R/K0Y/o/wCofqHKGc7Pgllkb99jS0f6QOw/CnXou6yosqPrWR6YdA0uBe+DTp01zXkKCDpGFkzvZP07JyGyf9uTEk3afOnuFs4/0Rn4nWISXRSZEZ1PjcdIeO4BUr+jdQ6PnOrKZixl9NJk+0HsfCtuvRrftL0r6czOkQ5D2Ys2RjPiDmSenpfE4HweD8rC6zj9RdM6T0mxR0BvJ73eS4dyuyzfrTqfTRL0iOCPKtlmSU6te12PhcNlddGSAP0pE4bTnh2zj/wPhMZb3Uyv1GZK5zGn1n6pD2bwAqMbJ5naIYZHyE+2hwtLIiMbmHIg0xOb7nB3uH4Cs9G61kdLczFkERxJHaXSad26v3LXpPbNk6P1IQzvypNPot1adWqx8KDDErpmCyGuNbHdp7ELrOrmXpk0bAToeJYpCBYeDVH+bXJsj9aNsg9ssb9MgHbwUl2WabUfV8vMx/RfPeVim2l9aq4IHwg6rmyZDWdPa58WIA2VkbHexziPcVnl7P1OqcAvAIEjP3WFWgyZ245Do/VjZu6/2f8AhPE8mzFnsGZgRu1wyQMLPUjO7mHt+ef7qXK+npMPCmyslhgha+2CQ7gHgEeVP9LHAb1SLreUPTxsNhcTPuC/tpHcqDrn1b/+kn1AeoZcbRiscdOI3bbyfn5U+1U+ldG6r1/1GY5bDiR+5zpnaWNPkeSpZuhNwYHX1rH/AFN7Y+7S5vkH/hUT1Gc40k0pd7nacZl7M+a7mk+JhifpuX1F5DmwkMeZD7nPdxSvaVZm6FC/CbkwdSZHKNnw5A007wDwtX6bxH/9X6RBkNawuBZHI022Q3wT+Nlk9DyWHqEf/UWOfgyyem8jcA9hX/KuQQPkmmwcOd0DYMh02Ox52bW/P8Up/lItfUfTX9Ex8iN+p2Vj5boZfUcSQw0WEfxYWHlY/wCn6Ph5zz/UyHOMTLu2jYn+67H6kzmdfxMjqU+h88xxg8RnfuDt5XGZ7HRZMXT7e90Z9OMO2q3cqy/Rl+2e7IyGQgW5rS7UaKibTpC6TUWuOxG6lyrDpoybDHkE/KufTvTsvM6lrxsWTI9JutrQ2wXDi/5VZamT0s9NhxI817X5bmeq3HB3jjq7f4J8KljZMs3UscElsUrfTpooEd1rzfRH1FlZznZJi/UvBe8ufbj5tU5uh5ONHGBkQy/pnF4AP3HwAsxpX6h0v/plulnEkwkoRs3ppGxKvfTPUMvo2bH1CMxZGKK9aE8SNvcEH4VHNzjkY83r16pLC1wbWmifb/wqQfN6TMeQhriym323tWeivRfqT6d6dg5bup4GFFlY+QNcPq/ZHqHFDlchhNi6hly4LcSODqNHQ5mzS5vLSPxe60oOsZEXSW4UtuibHo0A7gkcqt0NsEn1M7KlfcDI5Hl4O5Oj/wAp6ie6YdQjxZ2wOMbIWuaXzwt9+rwL5oqv1rH6Xk5zs3D6xI6aRxe9s0Omj33VVmPPLjiWLDkc0C9RbtahlxpX4hy/RdHjhwYXVw7wn+irKP00uiVhAdu1w+0/KlimjdBFDp99lkg/1NPB/IKuSQR/o3tefUbTZG3yCeQFQmxHYM7WmnxubqjkafuaqKssT4JHROo6TTXDuoJ38M/2VuZj426y01Vi/CpNY+aY0ABz+EF3psbTBnucy9OMSL7GwqjRqIFG1agynY2LkQMaCchgY9x5q72/kKOJrm7u5/2QGxpG1q1Hu012UYj2a7sVvdF+nZeols8oMcAP8uTW13oHR+l5PVMljYAWtbVu8FetdGxcXCi/TuFyPbvI7uVh4kUWFE2PHZoa0cf8q03MGobm/hb8LpzuXbD+ten5zHxMERdiM3aWjk/K4wRmOiRQvgL2LH6k2aL05g1zT2d3WZmfS2Bl5TMnHAaOXRdlyu99tyxynQPpybq7myykx44PP+pei9P6fBgQCCBgYB+7yoo2CBjYmsDGt2AA4VuN52BW/HpPJn9b6aczAlYP+6BbfleZSRubI+NwpzOQvYHnUNxuvOvrDpb8LLOdE0+jJ93wVz+2penPk1te6B7SRsq0Ezp5iTwrmk9lRDx8pByJwUZ7Uqg9ZHBTg6m87qEupDqPIKInJ7FRkeEg8OFd0gd1QB27oXUQUbh4UZBCImxsqbDk1Rv9vhdBidZgnhJkdpe3keVzFo2BkYdO/ZrO3kqzLRcdputZpkeY2mjJufgLJJ0N4opFzpZHPcefKjkcXO+FjK7rpjNQJJO5TUkSSU1qKdyEpym7oHaNR52Rje/ATAdgi3aCEAu3+VGSjcatRqLAv42TDf8ACfnb/KQ32RTJ0khySiEmcaT/AJUTjdlA5s90BNbpyT2TUf8ACqlyia2/4QtaXOHlS7AUOEDXQQkAlOQnrdB6O8gd1TkJLrU8jv8A81Vfud+PlGEbyoZHkNIHYWpXbH4VDKkDIXOvdaiMfIkMs7nE2DwgSPJSXSenMgrOBD6+bE03QOoqtfeuFrdEhOmWcjcnSFLdRcZ22T+bKEuDQXE0ACSn+eyq9RfowyO7tguM7dr1HPZEpkmfIf3Huq3JUsuyiXoxmo4W7MmTpLSG7X/hL+AkkoGTEbp0jzzsgEjsm+UXdN3+ECSA1Gu6eqS4FD+VVNQBrumA33RV3J2T0K2BQWcSFs+TDCSB6jw0lamZ1vPPUiYp3elAfTijJ9oYOAAsrDIZ1DGLjt6jbI5q1cyInwdQyInjQ+KVwo9h8rGSx2fTfprG+p+nxZMBax2TKGPY3mJw+7+K4XPZ3Uq6zIXezDx5PSbE3/Q3YD+f912f/wBJMtjHdc6eQWzzY/qwyEbAgLlOv9JZNhu6vh+5hf6WZEPuhlvk/BXGX+1ldfqVpnq3S+v4b4o2y4ULjHCYDTg2v3A88om/Tjo82XFdlSBxh9QZMjNLbb3HnZc707Fgx2YskugSvcS0SGrIIobeV3P1b9SQ4UuJjtyNefFjj1Wx8w99DTwpd70vuOY6j1vq78OfpOPIX4kj9XquFPcB4HZTPjm/6f8ATeU1xjnhjkiefOk2Af4JWb02c53Wv6EUjXykh7g3WWg911mBi4UeKzCdkyZE7cgTPZMRWkbOIrsQrbpIofUOjPysSUwOidkYrZJQBsCLAP4Kr9CZBiS43UeovnjxHBzLaNnyN3DSf8rWzMdv1N9WdQxunZrY4NDY4tqa6MbaB4Wr1rJ6f/8Ao2OkYTWt9FjYwJG7x0f6jr7kmlmVbK5PP+oWdQyhpaYY43l0YYN2nufwVndM6qxvVMvDyY/UgzRpIcaDJO0n5C2ug4RyY8r/APZTMwRxlxkDtL2VsD8rmOvYk2PnxmeAQyu3dGPC1IjRyxH6hx35LJcxsoAc0W2QH91+fhTQZmBi9ZEmB0sZX6eOvUmPtLhy8jvupn9NwM/KwsDG6hBA30i5rpxp02LIcfN8fCv9Q+lcLpUJZk5gzsqSICGPFdtE/sf/ALhSbno0z8fqUOBgt6g3GJysmR7Yy41t3Wv0/CYem9Nxsudxjzpn/wBNgtzC0fcQuXZi5GV1LE6fmTeiWyGtYr0+90u66GMmP61my81oEbcZ0cUjqdTa+4AcFTLpYyeqYmT0P0o43Rvjc4TRzRnVG8D48hdj0jN6V1yHIxI8Bjc90Rc1sNtBJFF7fjuuGhyp48TI6RqM2NHKZYHaPe1x+4D4Uf0pg5OT9XQNf1DJx3vjPpTRctH/AI+FNbKpR9G6n1P6hHQpJHw5xeafPKdIAPK6H6t+mp/0cUGRn/qc/EADmt+1zDtz3KzfqabM6d/9QGZLs9k5x5AHzxj9p2I/NWuqwm4nWM3LzYnGN3pujdE/hrCNv5rdW9JJa5MS5z+kPhOExzI3BwEjtmOqrceapY5kwJOn5EGNDNldWLw4ZEZptdwB4ruugmZBmSN6e/JlY57P6L9X/caexHchcRkYk+NLM6KVrY2uLfWB0hw+AtT/ABmlMyWI6rPvJNF1lvwVGcgjS405o4v/AG/CnwMrHbjzYktOfJvHKeGn5+CpD0+Rlh8WmMgAOBsV5C1tGj1ZnU4YOnwZrhCxxEsEbzbtLu5+FpZ7OhfT7ccwsZ1HLBd+oG4Y7UNr/BVvK6r0jKOHBHiT5mVh4ojbO7awN7PilyXUM2XJeXvjbGK2A7LMi2s+eRzjvsSbNIYWOnc6KN4aXCg3VQeVYxum5nUAXQ48srbr2DclRZPTZ8ZzRPE6B1WGuG5+VqJTPblS4wfkvPpRPEYj4oj4U8uI04T8jHjPp6a1jf8AN+EhI9+CWkB0okBNn7hVWt7orW4GBqxZoZ58olr4ZCfTDK3vtaCvnTdNZhdK6kyAuJZT8cnbU3a/5WrgYOX1vpnT+lQdN9KETnIny3jSHuP7T8BYr82HCYzHixxNJC4ljpPsjF37fP8AKUvUsvq3UHOkycuR/LIowSXH4A2AUVZk6cMfrRifDMyDHf600kjS1ukeFZaYT1fOx4fTEwie9s7TTHNcNh8bJnf9Xg6X+myRkTRyH3QZA1Brfk838LInlZEyeNoqaVzbp10B2QDJmRQNA0u1+oHkt5AH/vuqWRLNPmnILtbyL1A7hSy4k0kbJQWBoGnY72qzCYZak1AnuAn3srX6D0I9TbPJLIAxszNd8kcleq/9Zi+l8eXGwOkuigYxroZCA3UXd65r8rgug58PRxHlxxGV7XB8bXcOP+oj/hdbNgjqeR+pyus48mXkg/0mu1aWnw3ysW7v+NSdMiX6xbkDRlwF84edUkMgb7TyK8qr1GLD6jgtyemuc9xBDoJNnD5Cp9b6Lh9LjMcLJZZm/wBR2S1p0hvyDv8AyoOlte0hwyGPgJ+6Lc32Ndt1vr6Y2pMOPL0jJcQ92VA3e27OYeHfkFaXQZMN2UyDqWHHKzKaBG+R1Ua4Hyg6ix/T+pY2S5lY3UCYcljNxqBGoD82CsLLmbJkTttzcdmTpiHdgHH80podn9W9O6bhYLX9LDomei8PjkPvsdrXnkUksFei8gkbgcG/K9SYzpXXceCTKa8NdD6DpnfYZK2P5q1wsnRy3qTYcctlYdT/AGG9m8q4zrsuojZ1rMja6KXKfbT9vI/srUHWckYGRAN4XgF0bxerwQufYakMlW4uJ9x7Kzk5jopseSH74xuDuD8fhNJtbbK3L9NmvQQaq9vytLC6O2fEZnZkojwW5LICQeSea/gLK6HMxnUW5MoGgO3aW20A2Cf4VjLnEeYzAlkYMSOYvuM+13z/AGVEXU3xPzHyw23GdI5sbOaZe1rK9FrT9xu6F8LVYzGmMkTC9zw8h0Q4cOzm/wDhDmYEbvTljnZIx4/byw+HDyislzHBwsUPIVsu1vYQLJA47nhJscz5vQYwuLuG0u06B9NxwQsycpodL2aeGpIm9I+g/TAlxzk54LWghzGH9y62N7I49EbA1gFBoHCr5MhZFdkAUiY62nsV3xx0xldifJsVG01zyo7dqslOTfdVlN6hFOCt4/UHsbvssrUdQ3NJy8hwNqXGVduojzWyxjWRaIWTbHbLlBM4EHUVoQ9Rc1oDj/C53Gxduia5xbVqLLxY8zGfjztDo3iiPCqY+aJKAB/KuCSxuViyNS6eT9Y6TN0PqRY9txOP9Nw4pC2WxX+V6Z1Xp8HU8N0MzA7/AEuPYrzHLxZenZ0mNO3j7Ce4Ua3sRo8KJzTwE1kcJw7t3REZoiioqN88KdzdrUDmnsqFZHHKdr/KDevlBaCcuJ/Ca9lEHFvPCIkEIH0FxAbyVFnSh8rYGbsjG/yVK+Q4+OXg1K4U38KiCWtt3P8Aus1qQ0jtLVCeU7jZvuhsqNnvfZK9kgmtAiia3ugClbX9lDR+BZQPNnnZG53tUZ8KmjHdA5OSB3QXdqBxskEh/dOgXdL5S7oXGggTiBfCiJ/z2SuzaSqkEkt0TQSgdra/KX5Tnb8JuUCpOSkhO48IPQJnVsqzt+SpJXEqBxRzRSOppHdZPUn7tjvjcrTkPuWDlSGWZzj5pax9paiSTpqtdWDnYEBdNhQ+jhRxk71Z/KwMGE5GfFH2J1H8BdPtwNlyzrphPsv2kLH6xKPWaxp+0WVrOpu5NBc1kSGSZ8h3JKmE3VzvSrIbJQdkTq3/AN0K7uRcnfhLSjAFp+VRDSSlrnZRkKBtyOUyctITIF2SrlP2KRQIEt+UYa2Q0BTvlOypGhgIDuxKb0nNJLm1XNoG0V3A/JU0EDDIC6dgA3Nd1EQA7tuLoJ2OLXAni+yionFwndovUDYrsV1XXsGLL6PB9SxTH/1bmwvjH7ZWinX/AGBWDNCHZj9BDQQKK63pU8I+j8/prIv1sePKMieIbO0kVrZ8tKzksD/9PurS4GbHDRIy3mIX4De38rY6G7G//SHPdizwzmYmPL6bku0GZncNPFjkLD+kGjq31FiMgjMeB09j5nPcdxybJXMZRdmdQyJwDb5XPa4dt1zk7avp6F1r6Gl6K6DqvTw/J6Q6TWPUB14x/wBLx4+VyHWenGLqHrt9dvr/ANRmr36yeSCO1qz036r+pOgmONnUp3YriC+Fx1hze/K77qv1dm9NysB4GD/0/JDjBksxQXNaR27Ag2CpfKXtZZY41mD1DpeIzqObBJh4r2lkTb0STX2rmvnwpJ8vAb0DHkxoXNy3Oc3Il1c+Gj4WZ1bquR1HqZyc/JfnhrrYJXdv9O3H8KcdNbBJivjliEsn/qHA/ZCzsD8/BT2bbfQMd0uOOpYjDjPH9CQtO5cNw4fJUPU8XLnOVkiZjJIZT6sOvVqv934Vjoee7FwMnpuc1sUGbIcmPKBr0X/tP4Kx8vGyDLI6Bx9UmpBE6w75Hx8KT23vpU/WZuHNLIzJcx0jdLwx1W3wp5OkdXy5oXZAkllDdbi4/ZHyCT2Wh036Uz+tucMHFfK2OLW9k/s93we66EZf6PHLeqODY9LWuaw7v0jZh+Fbf0zI4bI6dPhwNORGXTyOpoaLBBUMbXGWPGyXvxWBwuQtdqaVo9a+on9X6vLlMi9DTp/Txx7BgH+6mxuodR6rJLG7CbmTZAqgPdad+6KGdFk5Dv1eK9078RzWvlaPuPY/2XX/AEvNndSw8qeGJ5iiidH6YomN5rbzSg6wYOidO6fhvxA58TA/IEbqqY8WeDQUb8gYmHj9UxJ5sWTNaQ8ahpcAe4HdS9wl12h6m/KxjkdQxQyOZ0o/pAU4u00SAuh+nHRdCDep5UjPVZA4Qh/7nkbn8Bczg9Y6dj9UbmdajmyRXt0GqHn5Kh679Tx9Z6liHEw243ToSNTLvVW5F9gprZazsrKfPI7HlABmldM5+nf8rR+m+qDG/wCo5OVIdLm6NR7Xt/ssaTKb1HOlyHN9CMz6mRXu1ncD4UbJ4xjZUNf0gQQD3rx8rVnWiXTQzXYuH1Gd/qPf6bQYXc63Ee0DwK/2WNJBLnmSaZwPpmy5zlc6RKxvUWZcm7ISHNY4Xq/+BQ9TezFnzMeJ7ZG5RDnlo+0HcAfhWddJe2fmyPdI8GFrZD9xbwR2pbwwjh9NxoyQ0+l6kjidrdwP4AWV0aJn/UI2SjVDq9wPgeFtyNnzmdQa2I6LDgGiw1tgb/FK5JIDAia/pwdiuf8AqHyVkeCzs3+6hjxWO9XNygHRRE6g7YF3YLtOqdLwvpP6ZxI4X+tlZJaXT17Wk7/7LgcnOEr2wvt2O1xc7T3ce6kWt7o31TjYXTcjDlx5IMiR+uLJi5Z8V4XN9byJMidsz5xL6g1Eg9/B+U8zf01O0OfjyOuN7u47hXejdDPV818+QyQdOhNzOib7iOzWju4prV2jAjd7Ru4dtltYMONJgGKSWUTTfawcNI7j/wCd1oy/RnU4eky54wsqGOOU6GPbuWc2T5WDX6R0Uwlb6pIcAHbj8rXtGpjdPxv+nS5Ekn6j0Ht9Vg2IafPxa1MH6qz8LB/T/TfSIoJtJ9fKMYc/+D2FLDy+oHpX1BNlQRh2HlR26J3D2OG7f7qabpbpMH9dgZL5MF50sp9Pgd/pePB4tTQrDNyerZRd1Tqk5eT9oN6j/wAJdYzceHAx+l40bWzMJdkyBo9zu1O7iljEuYxwa5rSD7gOVCwtJon+R2V0bbGJJ+nYyd0wDS6q06hY8/K6j6ix8HrPS3dUxXQRZkbR6+PFsDtu4BcVh5LsZ0kMouI76TxfYq07KMQypY36ZJHj29i0jdSxdrzupB+D07Dw4mMymwlr5Hm9Zcdq8GqWS3KycPI9OcFssT7OrZzT+VXD3NILh+0aSe1eE96na3tMridyTz+VqSQtdZ9P/VgwZGw9TZLldPl9jWvdZj33IP8Awps2CDB6xnx9ODcPFgZ68Lib9UcgX88UuXhx3SRmXKjkbEBUVbW5dxkwZk30r+ijbGfVijdoNa3P4od/4Wb0iq52Pm9LEcT2t1dRingYTswOb7v8rAzumS6snIiDpsdj3ETRHUA4nkjwt3rHSoOg9FZh5MpEzXNMjmG3F5HA+ACuPgy39OmIgmey/uAP3D5Sd+h0MX1CZpsDAjlLcXGePTYf3PP3PP8A79lXzp/0uXkSQyaXRlzA5vhyxnSNkkZNGAHawS0bA7rY66/Emy8wQNMEhY0ujcOXADhdNyRjW6x34bmyvqnNjY17yD5VWR1/b9o4KvYeLkZ87YIgbeNRPkVwVrwfQf1DNZb058mhuvSz3W1ZaVR0Lq2L0+DqTsOSOGQepEa+8Duhw8V/UzkmJzPWjaZ/TdtY76fJ+FuSZPWIujxdJysiWGNk+rS4G2Cq45/9ljGEYeW/USJYzbJo/HkKTsRYhhZlYuTPbQx5LhHy5Q6WHIlfG0ta55LR4FrTdgSzRSZDZGStfs5wIBB5ulh5Xqsm0NcQB3CujbYilPTJYch5v3WyVu9fBC7TDyHTROmYWmJrhqdfngrzvpsOXkZUcRl1Qj3yajs1vcn+F0sPU8BmGMTDLxj+oHOe/wDcew/C1Omb26DIbMzXGZdTSCST/cKaKcHH2I2ABUTpRkY8jG6Q7S2ir0vSv0+FDPPkNibIzZpHuP4C6M6U2O913YROfTuUmPxmCoYS6v3PO5P4SdOXMLDoA+Aqgdd9kxdaBzgXfA7hMTv8IHsk/CMED+UF0nFNaXXyO6gtQ5D43Cje+yuR5b536C8taOaPKymHU3W400JBzvuZ3WMsdtSulinY1mkklnYFYv1J0YdTw9Udeqw2x3/BVd2a+I6i/YdrQyfU+NCAwhzj3oLncdNSuLY6SKR0Mop7diCpCQTd8LV6qMLqUjZ4ZfSm/cCNiFmStjBLGOsjv5UVGX8gpE0PKZ24ojdR2W7FUO8XwoXqUn+6jdvuOVVBYCkhaZH0TTG7uKjokgAblFkP9GMQN2e4W8/HhSiKeb9RkF4FNaaAHYKB7rv/AAndbRQ7qM7rDpJqG7nym7pFONkUjvuhNp/4SA8oCaABZCLcBNy6u1JFAJPdNfcpOPhASK+VAztz5TdgkNk6IccpJk6BHZQuPhE9189lHdqqV2U//wApNsnA8FAQG4RmhVIQNI+U/KgWx7lKq2TDblPe6BjzXyo3GzSNzgG0eSo+/Co7x7rULjXKMnlQSFVzVsqTRC5wJtYZNknyVo9TkAY1gPKzey3jPtmnS8nt3TJyKaSBa0y1+iQ/9yffnS1a/m1WwIjDhRNPJFlWTzVrhld12xmoqdSmEeKW3u7YLnpNhV91p9Wm1TCO708rJeQXLthOnPO9g4S2tJKl0ZEE++yW1JDYoHASI8hOOExsoBLOSoyK5U3wm/2UEWmu6FTaeEzm72gjG1HwruIyPJe5kzyLaSCe9dlVaw9+ArLY7HsHI/ugrGNw97R7SaBCL7SL3PcK0AYm6yKBOw+VXeC55OkB3IUXRnP/AKh/srOH1DLw8hkuFI5k4FNLe4O1EdwnzcUOw2ZsDTROiQD9rl0jvpGbonQ4Op5MjDJlR626N9APYfKls+1Z8/W8r9M+CWVrJH7vjxIwxrvh5WSX6xpDCA0cA8KOScPsNaBR3pBG4tcSCaI335UmoWtvAwhjfTmX1t5s+qMbGB39x+538BH0rqeM3ps/T+ovMsJfrhYTvG7y38+FTlyDL0DEw4STFDNI9wvuaSxOjZOZLCwMjqR2kXIAs3/SNUdO6KMiP9QZHxvaHf0BZJ8UumzOq9Dxf0cUeG18OO31NL26XzOI2a/wFV+m+jSYebnfrMX05MeEysMrvaKNAN8rn8yMZTZp9VjXpLv9RWPvTp/out5cnU2uzp5Ytczq9OMU2Ng7AeFRxMgsbYfp0jm1Zxel5EuI9zmH0tWkPPAP/hW+ndIxh682bIQYgaiaLAPbfvavoXTnOOLE7EzMxz3M97w/Sxh7ghc9ktmGUDkyB4HJjfqLv/dbmR03Nx8DGD4hFFmyNpxFBoPFpHpGPGyWLCZ6k0JPrZhPsv8A0tCi6Wfp36ewuqQvdK93rQuEkQH3EeCqmTDkwTZZbZdHIHOdH7SAfwrk+VJ0/psUTHenNI0CNwGmSGjvfkFXH5MjsNzf07YsXJjbHKdNuaRuXD8ps0h63hNyYWZsGawzaWOfBkd4yOQO6bqLxP0HproIIXMEZLms/Y0GrI8KpNhyz9JzJmF0n6UBjZC3cxE8D5C0cGB2N0YzMlbFJpGO0PNarF1Sz9I5yQxZjSx8Hv8A2SxmtA8ae63cf6ElbhfqJ8uDEew+qyOd3tlbW235Wbk+rDGzCbAG58chdTR7nAi0GL9RQ5UbcXq8c0jHOoTRv3Z/+6tFjE6s3Kb1B5zWBkrgKLftLR4pV7DIBE9tlx2o8q/1DHmM0kERM7GOJjJG5HYhUulzwY/UIJ8yF0uNC8Okjui74/ut66Y2s9QlcMRpneGSPaG6I21TB+0f+VRiMbrk9Rn20G8lFm58nUOqTZzg1hkcQ1jRQa3gAfwtrD6V07F6fBPlxS5OVOf6MEe11/x8qel9h6f0+XIlj/R4z8uOhfptJo+CujP0n1foGazJi1nGcwufEHXIyPk38flbnRo/qnPiZjxdPZ0zBYQXllRkt82oOoZTemdJy8D1hJmZN+pMZi/THfGr5PZc921qdOOzOts6zmTDqIyIemXcMcX7XgU2z+FlR4WNNPbHvjiJpuo2bWw3DnmnY5suOGsbrdJG7U2x2cFSysrl049GQuoyxiwP48LpJova30zoc3UvQwf1bXMjcXiJxprPJXoD/pqfpvSGS4vVMTEghBdUv3PcByAO64pkuNjHDxCNONlubeTEdQY7sfxdGl0vSuhRtz83E6rmkZmM0uZ6pPpva5pp4/8AKxdrNOM6t1zr31UGwSZYbBjN0iNjiwPPk77rGdiYUTWtmhc17rAcT3U+Zg5ONUkUE8mPCSHZAjIYTzsixRj5uIf1bnCVzbie3cB3hw7A+V0mtdOanHC+3QEmSMH/ALbtyBzYXTfR/RGy9Ve50c7scuDXG6aQezlE7THJi/UGOxoETjjZkJ4a6qBHwQrnVG/9J6B0Tq8UrzDmamuiZJVlpsWFm7vSyOl+ruhfScWJBixRMhyY2HXIGnU4+CvMs/pmJj0+CSMscCKDuF2mL0vN630nL6pNkDGJkAqf3ON8EnsuJ61hZGA2ODJJ9RrnaneQeCFvHqaZ1dqMxjdhNaC0vjdRPlpVRup7u5K04MFjciskVC4AgOO5UcphjkaIm0Aaod0ACCSTGjc5ha2iGuPB+EIYIoy0te3Ia7+K/CvwjqTOnuZDRha7WIzWx7ilNh9e6g6Zh04zJWjQ2R0INBTY0ejdKyRJBn9Wa6HDaQYmyfdM7s1oPb5W/jdY6Z0Jk+b1GIz9VlLjG4u9sBPGkfjZeeZXWOo5WS92TlyyzNsBzjxXYeFSkkfOBK5znPuiSUs3FldJ1rLn6nhM6pLKXY7XmJja3187/wALmHEuILvK14JTJ0jIgc72M06Af9RduUzsXFZDrmyI2uDdWmt3K49TSXdH0Lpr83NaHx/0IT6sriaAaN1T6jlHJ6pPNZt7zRu6HYf2Wg7qeTH089OhboxpwHyOA9z2jsT4WTLE1+WxkDHaXOAAPdPs10v9POQJHNje8EiiGGv7ldn0XJ+peiPinxf1L2F4JGrYjxagw+nt6f0qbJyQyDFc8Mja7eSZ47NHcWrknV+vWzBl6e3BjA9QCRpLifx/ws5asI7nqeBB9W4eRPkPhdktYCDCP6kR8n+V5X1lkeD/AFJGj1oiYZo/2k9nt/P+67vouXHjNflY0jJMiEtkmkhNNfH3bp832WH9e9Hx5+sCfEnbHiZxbJR5iG9mvCzj101Ztwk2R67La705BuA0/cFBLbXBr2ucauwtTGdj4zZxhYr8hsY0unLbc4nih2C0cecYALc3BhnhkIol9PZ358rrvpjTBzerh3Tm4OJisxoj/wB1wJL5q39x/wCAp8Cf9D0iSCWFsj5rIaeWjyuk6x0nB/RP6j05wysKJoc9sjalhd3B8j5XOOiaZWvs+k8e5wPIKY5Sljc6Dn5rmNinDXwtF3p3ae2625Mgzi3Sl5Pcm/4XMdP6kYcCcxFoLPuF8t7FWP1OTjY4yZmtfEQDIyPlg8/K3KzY22yN1Aatz4UhcCNlQx3skcHxvDmlgIcO4Kt6gXVa1tNJB2PZFe9IAaHwiG+6IRHg0o5H6pGxhSDYoAB6pJ5VBSOqMsHCrBz2ggEj8qeUiiAqM02kWOVmqinkeLslZMji4m+bVqaZxJvlQx48mTKGRtLnnilzyrciANrgq3idNlzg8RkNI7nut3B+n4IWh+U71JOS3sr02Ix0RbjgRHtpWdLtx+Th5GHQyG0Dw4KueaI57q71aTIb/Sl1OLf8qCLp2a/H9c47ww9z/wCE0K24NDhI7tsBJ4cwlrgR+UmsLnU07lVRRlsLTkO3DB7R5Koue57i9xsuNqbLkD3+kw+1n+SqrztQ7LOVaxn2ZxtxP9whTn8pj4Cy2SY2n8FNaBfuCcPCY8GuyaMUd0EooILspE2aTb2gZxqj4UfJTuN7JhtSiHHlLskfhPsgSBziD8InGlA4myL/AIQIm0uE3z2TrQW9I2jzwmYL2R1WygXdMAn8pwimLtk11unq7P8AZRuNn5QCTZ3SKX+UuysHbOOygcbPO9qV7qtU53iNj3k8BVzZedIZMhwAGkKuOKSJ1PLieSktxglPixGfLiZ2Js/woeN1q9Eh98s7v/wtTK6i4zdbGx23TOfoaXDsEr7qr1CXRiurlxoLjPbremJkSGSVzzyTaqlSyHtfKhtemTUcL2SdvKbujFcKhEbpJXunHKBJXukUyB7rcKNzqRISLUoYPtEHDug0nsAkL4r+VBcZCfS1Eta137iVIyZkTGsD2P0uux3+FRJL6YNlIyP0z7h+bRVmScZLXeoQ0/ta3gKuS5vsBFFOWb2OPhSCF7qcRTT5UoudNkhbMzDaXluSQ2QuOwruF13139RA9G6X0vGY2F8J123sOw/C5XoOI7I65jwhjX6muI37AWoOqSvzuqai1xLvY1oFk12CxZvKN/SvlSx5EnrGNsUjt3NjGxPkJ2QNkgLoYnAk6dTnf8IciCYHQ6Is09niir0TRJ0qDEiZWRrdJI++QeAtMmwPVhErgBJG5uh1DYE8LX+nOnulm1wYf6icH2RgbA+T4T/T/wBKS9SY+WXOgwsRv3zSnZp8fJXWnqeJh9JPTOhx+liRjVk5J++Y/nxa5Z1ZFb6iyppGQ4kuSZ+oSUZ9IpoHgfAH+Vi4PSBn5kOGGSSRet/VDOXeAPlbD/TdHK4R6spzWulkJ4H+kLehwpen9KhzMd0O4shv3aSOXf5WZqOuumVBkzw4+T0v04p44pCS3TtpHg/6uyz8XFw2dV0RPe3EDtcofuRt9v8AdXG4+Hh9IaRkj1SXSPa13uce1+FXhjyMuCATOaWA6vRj2aB5J7lLVkH1yWXOwcaMOYTJOXsja+yxrRW/wq+HjTPyvQgewwhoc8xmgXDuB3U+LhjM6zJHoDWDh3x8K9l/p+lRujxYAI2bTO/c0/8AlTf0unN9ebKcnHEpfZ9mt3N/K3mR45gx+nRuyAXNuT1d9+1HuqWNhRZ3VZc5z9WFEQ4iUXZ72reVmfqutS5WPI1xEVRiNmloaB3Vt+k0jwHTjqU3SZJT6bPfM/k+QocCOTOzc2Ahpkc8eiH9qPI+UsOd0WTKYywSysDdTx97T2vt+VB9PdNkzvq50eRkRwvxna3GR1bDegUT06yXpPSsbHkny2DLzWkH1telzP5XAP6bhDquQRlDHY4FzGvF7d2kre63JFP1TN/RxlrpdTmMcbBI4Pz3VbJxulT9Fh6hOz04oGekwaqly5Dy74aCrizkxy39XnRR4DmB4AMXpu4Nqr1LpmXm5+XKWCSSMj9Q+IU1h4sp+n5MsnWI3wsbC8uFCMVQHb+yt4eYxjeoy/qQ3EknaHMJpsp3oFa7iaZXQ+hy9X+oYcCJtx6iXOOwDG7krdg6k7N69McaWLDxdfpskcLLY27UPjYn+V07etdR6R0XqWRm9MxMeoGx4gji2eCR+8c7FceciDKknmOFC1+mnRtGkAfCnkutOh6x1o5mVHhzZbxDAwPIjBAkB/8AZQyslf1LKgGHDjxyx6tFXoAFj+92s7qAZL6OXhMdGHxtaWyc23agreCzqWb17GeyL1BMwNLXO30N5J/Cn+rGdhtb04YTzCHzlzmSNb+4XwR5S6t0eF07Qx/oRPZqeDuGfAXoGdg4seJHlYkL87qTmuqNjQDTeCf9lyUfT+o9chZL/Sxo9JORNP7WY4v7T5Kky2WMvpOTi4WX+hxcfIOJ9xyJCLDu7q7Lcyswy9L9aLIllkxgcd8z28t+5ovwoJo+j9N+m8nKwpjnSySekJnsoEDclrfCw+ndUe1+azKeZWZUFxBwprpBwCPwtX9pvTLg6x1T1mRQ5kzSXEaXO9p/hWcnp+bN/wCoGK+PJAomJvsf8jwVnyz4cvvhjkx5rsxPNgH4K1cTrfU8Iw4WN1S8SVutzXbaHd7P5Wr66ZXM3AjkexuNIf6sTJJIyKOoDcEebWPL1Kabp2H0qUNvGmc+Mu7Enj8Lo35sedkvy8R7LezS5jjxIOSD4K4mSGR2XMx7XNcDy7sVJ+1bv/6S5zM58ga5rXtEeRADbZGjbhbnW8TD6v8A/T3E6vCS6Xp+T6Mhr7mO+0H8FcjMMk4zIw0OZA+/Vb2J8ldp1HR0T/6PQYrheR1XL/UaONLG8H/Cf+Je3NdP6ZhdTjLsnreNhyl9Mx5Gkk+OOEOf9Ida6VI7JfA6bFb/AFBk4/vbXlZ+bjx4bcbPxJfVZKNbmjlh8H5td7jdS6lHmPHT5dMWbAMzEcD/AE/UDf6kZHHuo7eSl3PSSOB6W+Rs+Q541F0L5QHeRwVahOPM0xRxtBe/1dRO7TpPt/C2OrfoOuQZH1F0mA484iLc/BH/AOr2oPZ/9v8AsubwXDIfHGGBupps+QPKu9wUMiCTHynNeAHN5o3aaKE+jkaa9oDwrOVCxk7gb1UAyuClE0aXxuFOc3SfhaBZ7f0fT8PHupJWGZ+2+/H/ACqbi7KkJJFNaNz4CudfzDndQbqY1hihZEAOKA2WdRER39pIBKRK6h2E4fSWLku9MFkmiUOdTi07tH42Kp/TrG5X1ZhtyQNDnbAjYeFZ6rRzZMKTZkuJGYyTtqDdiszoWUMLreFlvoiGQOcDwBag6HqGHmM60YY3vnfBkelitcDQPJd/AXpnRYczqX0nB1KQY36gSOY6SSTdzgeXeEsj6Xg6r9RQdbGWynj1PQhds+xQPwsT6lzMOJ2P0X6ckMzoHO9YgXG0nkjz3XLKy6kbk+1XKfgdK6w3OGXFjSyA6omu1Ryef8rH+oOp40nR8IwzAz5DC17nb1G1xpo+DaqT/RHXc6Ez4+BPM1x/70mxPwB4VH6h6PPi4/SC2F7HnD9zXbEODja310i10vPiwOi9SZFGYzLoa3QbJAO9nssPOcJYx6hLjrvY77p8CdukxOlayWQ6Q5w9o+StCXJwsPLxxDGZMphDHB7faSOaH/K3Okbn0pM+ePG6ZmQHH9cuZFlHmQEfY5p5CrZfS8Xpk4jE4nMUtPhDdmgHgnyQVlYmVkS/VmLOWhk36oOY0OvQAV0XU8bIzYfqLMjb60bclzmyDYlo+53/AAsLO3JSYD2dQlijlDQ8kEdiHcf8IOnZ2TgyGB4M0R9rmnshlkJqNjXGV4aQ8dmgcJNAyOmTvjkDZoAC9pNaxfb8LrKxfbaw5sfp2cIIS447xu537XHeh8LadIQ4BlX2tcRjOyZcOSUO1NY6nDx8rf6LkyySRQzO1iMmpPII4/grUZreY5xfTjZqzspRzsov/wBYKI4UgJI35WmS70gea3REhVJ5drJr8JtTzS8715WZNNewP5+UUz7vdPhYD8yS+Ix9xI4/CxasiLFxJsybQwbXufC6fFxocGGo2i+7u5Sgijhj0Rtpg5Veecyu0MOw8JotTOyTrqr+UbJS/c7KBoAbXfuiD9ANAcKWJKlLGeqJXMa8j/ULUr5xOwsa7T8eFV9RxHKiIcHamfd/uppphfUGJJA4ZDfcw7EgcLKswY2sn+pIPaPAXUdVzWHE9J33OHuB4AXHTSGaQu4AsAeFi3TePaL9vO6EnlO40gO5vusupJd0rS7UgY8pAW6kk/au/lAjvsOyfatuUtgD5Qk2gR5QuNBOTsoy69lAw33Kf/hICk5QID5T9kvzsgeaFXyiAkcC6gSgAS53SGyoX/wJV2CXCNg7lUE0aUiU/PdNSintMT3SNITsN0Cc48KO05PlN8IEnG5TIwD3CqOvedgVm9RkAj0jYk2VfeQXUTssTPkEmQ6jsNlqe3Oq/N3/AJSSSXRg/G66PAiMODGyvdVk/lYWNCcjJjjB5ddrpjdgDsueddMJ2Q3BCyOrS65mx9mDda+rTbidgLXM5MpfM95PLlnGbrWd6QOI1bDhCmu7Tjld3E6cDZMjKBgPKcdkie3dOLVDFMURG19kyBih1BOd+EDmkGwpVh7Ccb18qPjnlE09lBYeWimhtEfu8q7BFiSwAyZZbMD/ANssu/5VKMl7g1wsdlbjjBc8VpeG23ZBHk45iJc08jakEbpZGaCwWdjIewUmrTHAXCyAdSeUvkkHqE6KsdtlFTYs0cXVG5UOqIx8AHYgCv8AKOBzHzvkly/0npuL45QLOrwAqsbfTeZAbDBYJOyssgl6o46zE2ZwpoI0rNaik9s+TkOkke+V5NueTZPytzC6FK1uPk5HqNbI8BjG+018+EXSOnyY0xfE5jHMO88w2v4Hj8rucHCwszFysuHLMuRitaC95sOLu1LGWRIwOqZOJmPjgw4JWRYQrIle/wBrvggd/laPSWZUGEzKbjMdLK6oIpdmV2v/AH3WpJ07EgwcTFe7HdjNf6074P8AV31eaWL9Q9Xj6hhzSYLDFHC8MaCeBwK8+Ss723NKXTYxP1aZxlLhE1z3OGzXn/SB4tdjhyRNa/KM8d5RZbDt6TR2I/NrlfpXpgldrzS9o+9rwaArz8Lo+rvOPDMyKBmRLkOD/UDNtu4KmTUY/V8drZpzhs1Ryylvqn7nnxXZa+P0ibA6X6WqnTM90bfeSflU+jdNlyD685c9rDqquSV2GNAHk5DtEcbRZ0+PC5Z5a6dsOPbE6T0GWCQC3mQkOdWwb+FF1jQOrZ0Ra2SCRrQSR7nELpJmfqMTXGHthcfcXH3H4WQzFDY5yWf0yS8F2/HACzMu9ulwmtRzmbH7YemQQCIuaXF7TyD/AKksjGixsWDGYHGR7gHvabuhvXwt5mF65jzMhpbLPYdGBVN8D+FUmxxlZIYwNix2+xvw3v8A3W/JyuKBn6XDa2NuM4tI0NcW8ntX8rnPqjp+bh5jepYoLXOILwNyHDyvQcf3veYf6z4HaMcEbkkbuP4WP9RNGJhQRNd6krnBz73PPf8AlWZds3FwuX9UMyugQ4keMYMuJ51StNgg8/IShbD1LIYcp2Q3EgiAYGs1XXb4XSdQ+msaPFxj6Ebc+eTVbSAXMPYg91m4nTYX4WQ6BzoZ4gS6LVYd+B5XSWOdxrFbA4syW433FhIJ2JHx42QYvRcrO6E2eKBz2xlzn3sLO3+y129Nxzj4+ecxkFNMUsTTqcb7/F8LdxOoYOD0wYlv9J7yPTrZw2vUe1J5JpiCGJv0eC/qkj3NYCzFcb3B/wD9VRiljw8mLJeIns2sH3NfY3B/ytuLHxWdXyWQlkUTgWujeLpjvBUnTvpgYP6iEuZkQgiTHcNw8H9p8EJuU0pf9RxvSjxS0iOHI9aFj+aPLb/+cLbbkHI/TuxMZmNlZ7TjRluxDhvfwa/hc5n4jY8mSTE9SVrA273cx3cH4W10YN6hmZUDC9uTjhs8ZG9luztPzupWvSMu19RfHFJmwPx2BuT6ZpwaOST+VhdT6pPNmCKZks+GyUsOIZa57n54NrZ6/PkStzepY4dGzOaIHkckg+4H88rEyHRt6y52OfUcyFpc6q1Ght/CY6RP1zIx4uiRYcFQxxS0a3c2xuD/ALLmpYJY8aF5LntkcPTI70uhzmR4GJ6D4nSSSj1pPVGlrfkeSstjsrqWK2CNgLYngwxxiyb5pajOTMyYhLisynFrtTiw6T7wR5Quz3z9PbhuDXekCGODfcGnkWtCbo04ieSC3SaeBsB+VRhgix536n6rYWt09iVtmoInSMiDaOkbX4PZaMHUp5g2CSJmQ5x0gke6/CsdM6cJ8DqWskTwx+swdqaaP+6rx4+Fg48xypnS5howsgOzT/8AcVNkjTgxhjTMxurRyYXT5jqnLSCSB2pWczC699UYknUWxerg4gGNCSdJDB9oA/CyelvwJZgM6YvneD6ZnJ9Iu8E9l33R+sdS6b0OZvWcKCDpvuDGu4lPgOCzf2sm3mmB0rPOW7DdGYnn7vUOkNbzdrqeh546Zn9ODoBk4/6gBv8A/blJ21AftcP8q9n9B/6t0xmZgOkc5zSTA6xJH3AHkLF+neuydP6hhYufjsbisc7W97Nx8n5BV9p6q71rAi+nc+fOxS79NkazinnV7tL4yP77LK6F06Nv1r0uJrC/CzXf0gfDtiPyDstrouLF1zpPUMuWV78rHyJJoonutgYdzQ8qB+JJhYGFnYvtME4khv7myN3cK+RX9lJfpbPtU6n0Ex9RipmlnqSRkf6S3Y3/AGXOZMh/VO1D9waCB2AXVfVPV458/IysV76nPrta77WlzaP+QVxj3vkhMrxtdCjyStxlO7AdkOMkk8bHPPHNeLWpl/QnV4Olfrsf0srFdy6J1kfJCqYuXjfqsTHMTPSx2lxa40JpOfcfCl6X9Vdc6Xmvfi5NCRx1QvFs37UeydnSVsP/AFPp0EEr2wdUw/Yxzj97ORf4Vjp30+zMdk5ObkxYmPEzXO4e4/AaPJPZSdRwm9UY3NgZHFnuBLo43W13x+VgH1Y4/Qc92svssYdr+VNGnSs6rk4sf6BmRKzGlcBra7cs/Pml2MObD9OYMEzMWNuTLE58YI9rGN7uPc96Xl2FOY8mFk7HCAyAPsbN+QV0k8kvUxnRzZckUULi6PSzXrYR7gP8FYuOm8co6LH/APql1fJz2QRSSNgFF7mgUR8Lfgz+l/8A1A9TpnUMduL1jF1Ox56oH8+b2C8t6f0vLdOIcGCUySgEOlprWt5tx7bLSiyh07rUA6TmnNy8XUZJWCmG69o87pcf0nbO+qfp5/SepGEtDJibdF4Wt9PZnT8pmNi5GFr6pKRE2U0B7TfP42Wv/wDVjAgHWcHqfqEuzsJr3Qjy0b0VxPR/Tgnx52zn1jMDFC33Euva/hWbuKX2v5jsXHyMjPjY7Hke8ticW73fuIU0eT1d+FKW5McGNJD6BbIyg6PvXyTvav8A1N1P9JJqj6fiHNlmJmJd6nouHLQ3sFzGZ1bOnnyXZz9T5YdLRVBvwB2Vh6VMp7IZXsjka/trHB/CqMeWPc1tFzxR/Hyo2wvmdX2muT2CsY0McMoMtOo2SDsukmmLdr2HimKPQ5x91O0jg0tHoOVjsimje9jXeqTHqO4Hwq00MeTiwFmR6YYSx4YN3fKu43SMRsjS6Brm6faHHutRG02VhkFPBJ5VjarB2WQekwSDVA6XHl/+19hM2fL6bI1mRIyaJxoEinA/8rW000pXlreVm5GRtXhHk5O5BO6fAwHZcnqy2Ih28qUgMHDkzpNT/bG3lx7reaWQxiNg0sHYIQGRtDGDS0cDwqU81uLGnnkoDnyDI7RHekf5UsMbWAu7nhRQsDRZU3gDhEogSd1Fq1O+EE07fsadgk37QUVIXUKvZM+ZsbS9x2CDV/Kyuq5gaNINhv8AkqUjM6plmWUsu3E2fx2CziabflMSXkucbJ5QON/xwuFeiTUDyUuyR2TKKX9vhJMn+ECCcA82mHa+EnGgqE49r3Q3skT/AHScQAohiUIHcobs8olVOkDumT/7qIc7bquSXOsqSRxOwUe6sDfhOlRHdNzwqHA8qQuHASAoC+e6bvsFA6fYJDZN8opbqMuBN3une4ngoN/KsgXdKt9+yVlOiHAPKPbiymAPNJcoOmmfoY9x4AWE4lzyfJWpnSBkAb3cskcG+VvGOVOkCL4tJK+R3WmWn0aK5ZJSKDdm2tnV3tVOnQmHBjH7juVZ7jZccruuuPUV+oSmLEdexfsFzshO9LT6tNqnEQ4Z/uslxsrphPtjOmThMnHPK6Mibyj8IGeUfO5QI8okI3No+6oYfnlCUaFANJvwU7jSj17qAtI/90gwnvaYOCMXYpRqpIXenJZHavwtfAiGVO0MdpmjAJaf3tHhY7CS7crRxYpchgni9v6fdzwa0eCpSI84gPncIvRaX2GHsoXTCSEMaNUgFEjwujij6pJqy8mAua0hmsxhwJ7WSrXUMmR8MTDjwM9OM2YoA3V/+I91i5t+LGxOiZckkOM9vp+qPUtxAGn4XYy9F6B0bFa5+Q7qE0rRpDW7wn/yuHb1N+M9xYS8UAWSDYj/AIU8kuTls1iKVkDuf079h/Cxd1ZqNh2dE2NwjxZNRPErti35CkxZo8fEef1BjgmeHuijbu6vB8DdYbYHxjTqe9/DgeB/K6HF6f8A+nxWZDTHFO22u51V/spdKf8AVY0kT4WSzuxXPHpMcyv1Dj+0/wAqV/QJPVbFkRmF+sRE3bQT/wABTZ0GL+ojfjj0o4I9jrDgX/HhaXUnPb0zHguX1JqcXEd/P87qba1tZx8WR7JMaVzC3HZ6WoNrVp3/AJCs4+LNnYOO2SV2lztg07NZ4A7KiGPLnRCR0wNO/pgjSTytzCxWQNABMkrm76NgB4JXLLLTrhhKkxIYCJcfHmbDCytTj2+AtHGxBLTnvLoyaYAa/lKPpoawSERh/wBzyOA1J+dJNvFGI4o70yVwFz9vRrRS5bn5EUDAIYmkggC+O6UuPDmEGUsbAwbWfcfnZZ7nSlkRcXRxvNapB7nXytFsn6YxxelpiZ9hB5/Ka0m1fMxZMhzI4GNiggZs5+7nA96WNkubI6KEH1YmvJ9jauvK28jKfLJLjY8jnGvfKdhfgI/0cGLghjGDWW2XNPuJ/C1GbNsvGe1gZRcDKS4huwa3wppPQ1N6lmxtbjxioYNPulcOD+FZi6c2KX9VmNMcMbNWgG9Q+FVyjJ1HIGbJC0ta0iCPt4H8BWe2M/0zuqYUHVOoCMNBMlPkJ3LDe6okdM6V1bAezE9RmPk/1Hg2Xt3Jsf8AKvNY+PLn9PXCY4aBHJPJtVXdOlGZ60kDzKYiHAH2kHhbxsc8sa5/rGDjydVldhAFmRkWxjdtLSb4Ww7Aw3x+jjxSukxy504P2kbWtbp/TXyz4jAwCaAl7nubsB/yjn6fkRfqY4D6rsl597TV+QVfImGvbmp4G5PUBkOhLMaJvpPHevBPlBJhdR6flZOLCH5WOwU2VnIBF0fPP+FdzQ2AuxmSFwllaHeAaC6XNwgxmH05jg0ZLgXvb2NXq/CXI8ftweLLhYrnDqGpwc3Q4sa5r77E9jSWL1KDGlnx+mRyse/3y5kn3saP9IV8dGysrNysaWcshjBNc668LOyOnZMUjc3CgbJG1hZMxxoFo7pv6TxutgIyepQZmKch1yN1QEN+5ze/xYVbp3XOnydHH6zpbJep4ztJcfaCBwStCHGkxYpHMjfG5wa1pElhhO5r4VHqfTiM5mZkY7muncWzNb9rz2IWpd9JYyOpdQzvqnqzHZj2saxga0NbQYwL0f6fxunZ/S4MHpcbcYws/wDU5jme5w7keFwI6fjwmV8maGMjJ3cwlwH+n8rtMXrvS+ifS2VDhRTfrs1oc9sjr9Jn+s/Pekv6ia/bL+qcVma3Ld0iJ7OndPaDK9x+53yfJ5XE42VjswmidrRRc5xAsknha3UOsdQh6Pj9Mx9bMWQvmn1D/uOdsCf4VPB6b0zqvS/QdNNiZ0I3kcNUTweL7tW45uj6Z03Cyehz52BIHOyI/wBO9vqb6ybG38If/wCn2fk4zJ8rJjx3mMyQxnknsD8KnB9N9U+mMRudjgnJBBk3DmtA3BA72tH/APSObL6TkynLfITI1zXXToX92kf6Sp9jlGXB06SBjI/1ZyNLopWbNb5H8rbxOrZ8ceN03Pc+Lp1a4ZXsuNrvJHi/7LD6i6YtGfKS50j/AE9Tu9d1b+oum9T6T03F9SZ7un5YGmjbSef4VsIXUsrq2NnR9QOfM58bwHAu+wjivLa4Vzr8Ln9Pw+tBpYM8lkwH2h/ZwHa1h9Ny44pv0meTJjuZp18lrTx/C7Tproc//wCn/VsXKH9ds0IjJ4ABoFqW6TWwfR+LkYvSJ8mFsc5aJWSQnZzbbYP9wqEXV2T9DmjytYndMJ2R1u07gkfFLW6Jm4+J0rPf6TtDIGveQ7dz2upw/sViZ0MUuPGcUlgjxn5Lyfua3xf91J/yW+nJ5k4cyZu/36WjwPCogEgUDf7b8hEX+qCTTSTf4VvFgMPp5ZHqRxvAN/aF0rC70fpOHnZjm5kkrbjsGJt6CeC74Q9Q6fNiSSYs8bfUdtjvjNtcPP4K9H+kIulnFyGdPilyH5biyeV7w0Adw0fji1lzfSkmV1DJjwsef9DE7RBkzkX81/KxM+9Nacf02LMwMjDc1muJsgfJoN2OCn+sMSPpf1ZlxY7wWHTJY4BIul17Po7N6c6LKbpnhaf6jIXe9o8kf+Fx+cHdTzchw1Oc6SmOdyQ3sVqXdRE7qfUen4IZjzXhTU7Q5gcAf5C3ML6klxZIpQItU2ODQbQbIDWr+3+6xfRe/pn6YyNBDiW323RyuxsQQW8yOYKIA28/3SyUdp1DqmDn9PkbnxT4vUp3N1sxyPTc2ttI7X38LN6O7p3T55o8SD+pKDE0yOtzydqB4buuYlycnqspkhLfYNLYXHcDzfld39A9I6d7+udVlk/TdNPrTGTaMOH2t+TaxZqGy/8Aqr1j9P1Tp3R4xGTgYsRcSL9OTkhY0WfF0prM+fFwnwzxiaERs9+vfYeN91idb61D1j6i6jnFznHIlLml4ugqj2R5PT9QyCciN5Aa4/sPhaxmou1TKz83qWVJLJIXPleXuA2snytfGdgRYJPUjLmTNFMgi4Z8ud/wsMVG1zWWXnlysZDosfGibHK4z8vFUGf+VrTKbqUUkMLHtLf08rtTC0bfgqjE8jfuN1o4D3ZcUuDPVSDUx3h3lZcjHRyFrhxsVUXMScxSUfsJr/8ACtpmZPG4tDQ4m9yeFzTX+4gb6ufwtXFymGERE/1OxVGsMrqL3f02RssfcTf9kMePcgycmd+RKAa1cN/AVdsz3AWdhsK7LQ6Wz1p2h7x6e+x7q7RZwsF2Y/1ZRUTd67lbQIa0MYAAO1dkIpoNCh8Jc3t/KsEeVL6cdAjUVUgiLnajwmlIfJvwO6OKZrhoZv8AIRFiwCAqk+USdDP5ISyZxEC0H3UoseIu979h8oJom9z/ADalduU2w3CVjkoIsib0YdVUTsPyuUzcgSzVZLQf7nutHquaXHY8+0D48rFFk3WwXLO/Trhj9k47FR354TuOp1ITxwsOhEpvhMd90lA6W3HdLyUh5KIf7UJO5JSc43SbkoH+UBNpONWhCKIAp0uyZUOOyZ7qB+Qn4F2oXEuPKIQHe0vhJL5VDHgomtIIIQj3GgpDtt2AQLkpV8pJd1AudkLzWwRO9otRONm/8FFKvJ5/wm7UnO6bn4WkLsjaEDW2bUn2i0Nm3G3cp+Eh5O9eUtioNHPk1zgXsAqqd7i6R19yhvddZNONON1LjxmXIjYPO4UXyRa0+jwh0skp/ZsL8pkkbFjSANgBSYvDWl/ZotNzZVXqEvpYpA/ft/C4OzGnfrlfITZJtVj3RvN7dlGV3npypJ0yfuqDZwUVHlCNkQPwqCaiPKFqJEIpjunTboALQdkBYQDW/hSkbplFiHwpGm0WnsnAA7IuybtRHZW2zOhwZIASGZDwX78gcBVw3UDSs4ePJlziCMDVWwvj8KUegdPjzs36LZ/6lrXGf0ote7nsA2v4HZZDG5vT+ptw8sSkNbpy4i33Fn+pnlR9Pzc/GMsORE+CQsqIke3QP8X8q5Hlu6nJjsy8j1nw+2OQmntHgH/yuemz9RzcaIRehFBPG33QzCOi6uzwocbqn6DEyMo44/UZLdEUemg2+XV/skIS6SVj/U/Tl3v23HyD2V2Dpjf0b87KJfEx4bHG46A5o+Vm+mp7R4HSJ58HHyHQSNgBL5rHB7NP5RRzOzLx7kEjSSK7NPIH4WphdSz87KyMSMmNr8fQ2Jv2nxsuo6B9N4f0/jjIyafkuG7iueWcx9u/HxXkvTn+i/SObLkGV7WtifYDZB/ldU36UgBjOTlF72GxqdsPgfCq9R+ojqLMYUB3CyjmZM7rfK4/yuFzuXp9HH4Uk3XRv+nmmRzoJvc424MdVoG//s8SMc0tsig4bA+SqPToskv1iV48brbDzNGYctutpH3AbhYtv2t+PMfRoGlxawSCR2km2m2n5Kr5BbYZHGHD7iQdnflU5mZHRZnui92PL9wHcIsTMY2F2Q4NLidIkcaaz+FY458dxm0r5zDO1zI3PfQ9SR29X2HhKWE+mTkuIkcdTY7vS38+UMOdhs1NbOyQm3EudtflVRryJS1j3Fp90pG4P8rc6edPFAZX48bpgWhxBaG1o+T5Wg1jIZJHtJfJfpsL+T/7Kq1jYsUsYBrvc9x/KixWMeTJO97vSJc/fv2aEt21oUj3SZTpZsj+kAQ1juCfFKWCKSJsskwY3S0U3ub/AOEMGGxkjJpi4SSW8McOB/wjyZ5mRyzTRtJc8BpA5rj+E/xVKVplxyKp8jq1HuON0MhgIjxMUOaGbTPO9o8rGlf09j3vNOkaXsaNwFHise2Z0EAHoai5zu7/AMlE120TGGRx+gHOaxlk1uPkrOqP9OGwmU5Je7fhob5VrqOYGYpdBJJ6pb6Y0jYDwVmR4742vdLLqjBqrokfjxas/bOU7HhYgyWSZD8exFKGs09z8q30/If+qZlZDRoIcxpHNdh8BCzJbHhvL2PdG7bQw17x5UEzo2skLQQ0xBpJ29Nx3FLTOlfLyI4DlRwNLHB2kDw0/wDlXMHDik6fgxtYHBwc2ZruCfn+FVmbA3Bjc63OEdul/wBX8eUM808UPpNf7nQ+o+9q+ApLu7XWtRz7+mZPTMr0cL0p8OWbfGmP2b8Nd4U3UMrI6d1NkkmBC2Nz6bBLL6gf2oHstr9IH9NbJG0GMND5C7kEnhcn1v1epdYghge58hOzG8trx/hbxZykYWfjuPUJ5JY3em2W/RB+09h8qpJNHBnPlfG3NsAyxOdp2PYLtM9oxsCEyRe6NnvaRufJPkrh3Ymp4ez3SySjQ7gD4W8cpWMsNe0vUXuk0Y8ML443NDmxatRb8EqXp0f/AEzIiyIR6rtxLEQfcO4/CfrMj+mz6NXqZhb/AFJAKGo9h/Cy3NyYcrDkZkFpkjDnWeN97Wp3HO6j1bqrOnN6F0XMje2SGaw5jtnjxf4Oy5Xq2P0WHqWQcXOdHqbpkgeyjfcX/snLcrqH0jkmd7TNgyiZoIpxjO3+FRzoZ/qHrWOcQNc+THDpHAVdDf8AlSSssjrEUjYoPTJMYNNPN35XR4PWH9d+ns/6fzRENMF4zj+17Rf+eFzU0eTg24OBAd9jxz+QosZz5MtnoNJle7S1o8HkLWtikyGfMaHtb7GANe7gD8ro5Mv9T0FnSotRGK0PMrRTbHdx8LMzszHjxWYWEx2lhJmkcdnOvsP+Vky5T/SELXODSbeL2d4tWds+m5i9ZnZ0LJ6cyQPifkNlO1E9jv4UTOsiHp/UWNBD8pnpAeG32KxtVRAf6+f4SLLcxr9hYAHwtdJ2kx8QSStYy/aLe8jYD5Xa/Tv0S/PA0sDoiy3OZLYJ+B5WJjZwkzpunt0NwHH3OIqtvuv/AIW30Lqk/wBOAtwepsiOSPTbFKbpt/cT+1Yyt+lkaWLhH6fkjkex8vTWPcWN+2pjx6g5oLLxn9S+qOqywdQ6g1rceN72xRyemJK/0+VQ65nZHUcjJlGW6aNuzniw1x+L5/KwTjuvV6rraeRwEk32trssXrb+gyPw8TIZlsyYf6U7XEmEns6/Hhc9mY0+HlRwtDmltSsIP33+7/dQR9Tng9CKcRZGLFL6vptGknixfyAtnqmfi9c6piZuA0wwtjIlhP8A+rrevxSSaqb6ZfrlmHkvniGpzmMoNtzhdn8BZuXDkZeU57MPIdrdbdEZI/2RjNlj6h6mFK6MueS0N4rtytp/1z9Tyh2LjdSkZAwaS4Ma2vO9LbKx0r6UIiZkddYzo+Iwh3qyuqaT/wDC3utif6xgd0x8HRII4sfEk1x48zdYy28OdJ891wr8yXIM2VnZU2TOfax0jtRcqjJjC8FoIPBruFLjv2bb87sLq2U7qAxm42O065sZgrfw0+Flek4g5cRY2PW5hZ4vilTdPKyRskbyA110Dta2OnQ/rMpnTCQ2OSZswcRZApL0RlSueWBle8Hf5Q5TxNN6rqbq2cB8LaxYPT6/lwGNsgMZYPbq02OQPO6tdZZ0bBxMeDGxpWShgMk08JDnHxv2/CbVhdPkP/V8Z22jUGgBXOs4Xp5E0bWnVG/3X3vdB06DHfnxF8ztIdqBY2+PPhWvqAxGeTJDjcrwIx5aBuVtn7c7pIPFBG1xjc7TdHcHwgd9xvk/5U8AJbpDbLjQHlQXsXJZI4evL6bLA27/ACt2FuLK9rWOAaNxI3n8rmxhM9TR6lFw55FqTEfLh5MjZ7DyNHwFR1+PkhrZI5Zy50ZpoA+5vN2myOrAwmOJpBO1/CyIS71nAH2loK0YsJhc1xN91dojhjmyr3pnJJV9z48OCmizXCcubFGaGlvwqzI3ZDw+T7RwEQMMZlfrfe+9lXhQFDhIAAAVQA2SQMXKjn5GiMturG/4VqZ7Y2F7uAuZ6lkukeWl25dZ/wCFMrprGbqrLKZZXOIu/wDAUbndgEtVN+SgtcXaTRtquyhO4G6cn/KYqKbZL5ST9rKIR5pPdBIDuUBNnwikSTumNjdOgc60QrJKcEJhSexwqpXx8IhX9kIScaafKBnkWAOECdJENsmvsnThti1QTQBSR3PwlQ4SrkoEdkvxaXygeRtRQM5wJpNsN0wO25SQJJotw3S70BsjApUPwOUuyRP+E12iH38oHGzyiugQg4PKC1+eUtkuyYcrq4i27/2XQdPi9HDYK9ztz/KwoIvWnZHV25dGSKrwsZ1rGDF0sfqs2qcMH2tatXWG248AWuenkMkjnOdybCzjN1q+kDt0KcoV1YP+UQCFODugPbsnQ2DuAnvwipG8IlG1wUgVQ6bZLvwl8Ugjc4goRIfGylc22qMxOClIIOBOyIcqLSQarlSjnSBaLoeys4RLZnkXeghtdrVdsZc9oB5KvPxziufpIcHN5HdQTx5s+MHRmWR7eKLtiAthkTG9ObmQyxPZLJQi07jbufC5uAY5jc2eWWNwP7W2KXafSbmdXd/0afPxjEGF8Mhj0PjI733WMuptqNDp0olw2tyWlmPoMT5sdgcW+LH5WWz0fWGLNHJlMYS2OZxNi/DfKsz4eJhQztlzGyBxIiMV1IR5PZaf0P0lnUeo/rnsd6OLxqN25cs85Juu3Hx+eUkdX0TD/wCkdNimznMkyGsqM6QC1vYFY/Vury50zmtedPgKX6h6gX5BjYaF/wCFiwMMj9jt3K8ffJX6Pg+PjxYbqWKPUe5JWv0/AkyJBG0counYJmc1jfuPfwuwwseDBiDGgF5G7vJXeyYYuPJy0OL0tsEbW9wOR3UskAbtXKk9YMr4PdVpcgF19zyvPe3H+1qLIxWzwmIix2+CuB69h5GPG9kb3NIOoAFegsnGobd+VifUWIHkyAbn/KY3Vb15Txry5/UXyin01x2cGcH5K6ToHVpMeIB5/puP2uP3Fcv1TEZi9RJGprJDYrsVoY+Q12W0RgaQABq8Be+eOWL5XJjlhlZXomPLkZtSsLWwtGw41IYNbp5GO0hsQ1CuCT/yqXR8ySbE/Rxka3OptjYD8rQ1McHMZTWsaBsN3O7ry5TV0643cM/XkdTjhlDoi5oLnOP/AM2Qy5ULjNku1hsRDImndpI7lWMeCTOc58r6cW25xOzWjsqV+vkxghjYI3agP9ZUaHl5AOhrTI31TZHgeVYw3NhxHT+j/TGzWkqlMZszqEo0kQY1OFefAU5zJZ5GvkjH6dthprbWgkjZqY1jyCC/1ZNv8KvOyPI6gSQY42U0EbkeG/33UmRJIcrRQbJQ48qU4k+lhDPc4WXk713Km9GtqueDA8QNmD5NzQbz3KixYnZj/Xm73bOwI7rUkaycxFjWscwVGe/ySo4SI4WF7A0ROc5rgP3fKvkvgo5OOIcfQ2Nr3yH/ALZO7R2KmOH+qqadofoZRbe5PYfhT47hlaWxRh00ll8juwvelJLkRxZH6ZpOpx+7uPhE8WTmOe98kIF+mWtIG1Hx8rMh6bJ0r6jmyJIwJMQsp/ANiy0D+V0P9JuTJI+nElrmi61EFZWJmx5f1t1B/UWlsULfWY0nYDjfyumO7K459VndVhlkY6aZliWQBgPFE/8AhYGPJFF1Ced0L5MCHKDQ8C9JO113pdX/ANWZ1WV7JsbSwZGqIXyCOT/Khd0SSLo0eK0jW/Je8kdx2talmMZ8csruuR670XqE/wBSMtjsj1veH1WsHg122Wrj/SWN08xyPikkfts/3UTyVv53Vm9M6liYeRM2XPyG6NZb7Y21/hFi5UkEjoJp5nNs3Tav+6ty1Dj4/K1hRdJy8Lq/Wf1c8UeNlY+iGRx9u9ED80CsTpTpcKUxYsIfM5zhFMNtDfN+PK67P6bi50AxJJtJf72ukdqo/JXPYuDPldOHTQHszc7IdGXM4ZAzd1flXHPcOTj8b0p5OC0zejPDJmSyH/uXTb8jyFixPj6b1YyQgaoWlttO1nbb+LXfdAgxmdK6jisYdpPSnzJDvp7MZ427rlG9EwpMqfChzCyZrneiJeHHsC7ykz+kvFlrf05jqTHmZ7mNDRI8yaR28KjofG9ts3sHcLXmgnkcWGJwdq0AEb6vCTItOsyA+320exXSZOVw7VuoZjs7MfPJHHG59DRE3S3YVYCWkTQscRb4va6+N+E0rA+zp3adq7KP3MsM3vn4WmLNJnj9KNVH3XRI5rutLpcsGNhmTIxzK+d39JpH3Edx/wDO6k6JhT9UyI8Y5T3vFAAMvSPz2C9B6jgdLwmR4b8tkmSzZ0UUIeWtrm/ypcpCRy2XA+LoMbc7F/8AVSP9zi4D0Y+QwAdz5XKzZJayTGYz0YpP2nt8k+V0vVcGJzXacuQsL/Zd25YeLpwsnJfkYcOd7do5bogdwrL0lYssEkOk02Rv+uN10pYcnJ6Xlvnx3gaToc14sEEcELYl670CVkQd9Ntx3d342QRq/gqB2H0jq8sxxOoOxcl+4hzBQcfh42/um9oztcTwx8Y0ueSSL2YVbnzHZOLj4UbGxwwNoNjb7pSeSVRmwcnpeRJBmMMTw2xe4cOxB7rr/pD6ZzOuRPmgY2JoaS+Z3+B8D5WmXP5uPgxCNsMWS11e4SkbHyFliNj3El5BF1Y5XTdb+n+rYDyZsWNzW37mS6yR3XNwNgfKRNK+JgG4DbN/CLVvpPSJ+sdQdDGNMEQ9TIlP2xMHLiUf6iM5k82O50bXO0xEbHSNgf7JZfXph0lvTcGD9JgvNyAH3zkd3n/hZsL36Xk7uAprR8qeyOm+jepNi+s4ZSSYnF2o1Z0gf+yly/qnqvUJJZcj0sjDMrmM1xgho7b/AIXO4cjummRzR/XmYYWHxq2J/sVZizI8DGyemP8A6kE1atP3NeOCP/CzZ9rt0kMHQ5Y/+qdLxnxSQNDcjEc++eXt8j4WBmibMycmd8PsiP2s4a09lT6fm5eFMyTFkB0Ovet/IK2nEM61F1OZgbjTuIkgB7V/7p2ac7KwOhbMBQb7T/KZszmA0N+3wpAwCWaMajGSf43NH+yryUHEaeNltE7cj09JcNq2pW3EPa2UjUBsST2WYHXQJ7KxjuI1svZwoBVG50g+tJYN0NP5W/AA2IHnfZcji5E+C2ORjmviAD3NrcDuuvic10bHM3Y4WPwrEpi3UbdsPCOwBQ2+Ehtwkdzx+VULfZJI8Kvk5AghLu59rUFHquWGAtab0c/Llzllzy4myeSp8uczSU26b/kqBxLWAeVxyu3bCaMTqJvshKV+EJIWGyKZLukiHsJVv8JbBONkCc7YoAlyUjsFVC4oUxJJTjccoHGySSevKBXQ3QE2fhOXbbIR8oC3ojsh7pWm5VQgCeFJxtSYNqxaLv4/Kgbtae0rJP8APCFztIVCe4N2rlRHekie/dL/AOFEL+U3ZOdkhbiqCaK3/wAJyQB8pbeE3e0CBPJ5SO25S55QEkkoHJu0im2pKygtJcIdV9gi2APddXFo9Kj1SulI+0U1aqq4Mfo4bAfudurFrlle3TGdK+dL6eMQOTsPwsR5HhaPUpQ6bQD9oWY47rWE+2cjd0gklwtIZOl8JkDtNFEHVdoE6CQOCJpPJKi7JwSNiipg++UYN7BQXY5RgjTtyrtNJdjVnjwpJYnMY2Ubxv2DvlVw7S03up4Zy2N0b94X8tPY+UNJsUY4ZO+ccMpgHlVmtAqz+VG55GpreLRNb/TLidh3+UWLEYhcS17qaVZm/oY7WiT1GEe13/CqS48rYIi6CRofu0ltWEmOcGmAvJYTZB7HyE3o0fSJR6tU0N9/yVrdGxjkOeSQwgXd8Adws3EjfLFlYjzUhZ6jAeDXP+F0PR8WV2R08R6ZGzt1OPdmx4XPKtxNPiOY2NsJdMHN1tFbjyCF6l0HEHRvpaIBtPkj1vJ8leY4U2R1DqzHv6gC50gaYwNJIJqtvheqdcc6HpjmNdbWt0gryc91qPp/B4/LLbicqUz5T3c2VcxmaQGt7qhB7nkro/p/D/U5rXPHsZ7is4TU2+7z3WOnRdLwDi4zZTvI8X+ArLpgy7AvvaszP0MrVXz4WPlTe477+Vzytyr52M8ks2WHNIBrZVfXHIJVKWelUfkkbKSOswbLMxoPKsdSInwGPFe5q52OVzuy34w49GZrq90y6TLHVlee9VxRLqa4VvsfCxsK4sn0ntOoHt3XW9RiBc6wsOTHHqNkJLS0/cOV6OLPU05fK4ZlPKOn+nydM7XN1Ej2DhrT5K3mwvGoRENdp923H4+Vk/TEbJAZHHbSXC/hbjrhY55BLTuR/qvys8l/s8OOOojdC5zfQgboaRbiew/91UymD1ImRVoum7cE+VoY8UpxZiCS5xpUnkzZrRZbEDoa4DY0sStfaxNBHi4MUTHuL5CSS39x+VXii0ws+4tDgWsPB8qXKyHCVjcdh2c2wf8AZSQk6zFdsLtq7E8ptIzuoPZNOf0xJe4Eukvg+P4Vp8z6gcwnS1mgE9/J/CoZOOyOd8IJcRy8cfj+Vf8AQcTjRl5Dw0WDx8fwlrWOK4yGKXGa2IEOb75HOPPwFM7GEuLFH6Z1MaS7w78oX/8A8GWA+5x38X5RwEtADWFziKIJ5+Vjbcwqth4wghc9jvc2yK5N9gs7Hx3TEyuaS8vJA7g+Fsy9Pk/TyFsrQA2raqmBqOMdyJWig5p4UuTck9snqMUbYgA8k6/eSK/i1zuZhun6y57XBxI0h7D7XALuerdNhb0uSPVrmk0ljhvXyq+P0SLK6cceWMte8BzJW/tcO4Xowy1Hn8N5eTNw8XFxsXGkc0h7ZdL9uxH/AJVuQDEzJbcBFbXgAcHwqWPLLg5E3T+rRl1+0yDgjs5SRzNka4zjUGHRrB+/wSpbXS6tcn9W4zMnrZzXzOiOpp0Rs2P8rf8ARbndCf1KLI0tZQp7twfHyi630t+XAJYWNeY/d6bjsR3AWQOmz9RZBjZGNA+NrrLoHFrmjtfmlryl1twuGct8XN9bzMoBp1yNYCCDRAP8LIh+peoYkhdHI71GxuiBPIa7ml6LkxMy3Ny88Ojx9bdEbh/Uka3hvwO6odY6R0zqWVI9mPG2aVpNRig35K1/Jj6YvDye1PDfD0/BZ1LDyH5vTsmhkR1bonAbkhBFgxZ/UIZIZYXQAGR7nGmhrdzfys36Uc/o/VM/DzXujha0XQ1Bzu39wgyRj5Mr2YzcjHgc65QBp1u+ApZ/Z2mVuGtF1WUiQdUwnRDU8sc1pvR4P5pU5s/HfFH62BIBGPaAdnu7lxWpFA3/AKb1eHFwm48fpMkb6j9TnOa4f/NlJ0bAOWRk5cHqsZ/+pb3+R/7rpp5ZK453qvL3NjIAJLiTxaTYmw44eQS5zhqJ8eF22d0rRmvnbhREFuoxg01ngnys6Lp8AlbHmRvkAlvQ39zvHwLVmcS8dWfpf/8AY7pch/tyXY7pmNk4f/pC0YOpdRmbLCzpZfk5MR9WV3sBvfUT4HhRtyT1HLlx3AMyZ8X0dDhQa9rr2PihSyerYM+M8GPNm/Svie9gc8+0Nrn4JUnd2x6g8rqhh6OzC1yN0H2NBBJPdxNbA+AuUdlP9d2Q66dbfyD2WrjYGT1zIaXRSNjjZcsjHUGhQ9Uge1oDYWiC9MZqtq5HldPTFZHUsL9Blem2eOeNzQWyMNjccfBCrOr9MG+mNYcSX3yPCsZWO/HhAeWkvAcQ3sbVcDVpaeCd1YzWz0fME8cWB1Nvq4TnVE53MTu1Hx5C7Pp31T+lhyOmYeZj9PzHkxmOdnsAG2nUPPlec5rwHtiic702faD2KufUmO6DMxpgRWVixy/k1RP+E1tPTVl+pMhkrsfqUbRKwlmpn7fn5WT1GOHJaZoxTubHcKz1XMxup/T3TZmxBmbA4wZEh/eB9p/tYVbJm6ccaOHAEuuNn9WR/wD+sPx4AV+hmySNfHGL+waR/wCVoY/TZYY4cvNa6GB51RAjeSu4WYGF0grgqd08sz2+vJI4xnSwOdx8fCDRka2TIycwxgNBqMdgVQIuRrYwTITttdlbWI2XqPT8bGYxsjmPdI5jRWoDc3/ZY82c79Q+TFuNl7EcpoWJGsixYXTRCKQOIkB5J2qh2WrHG/LxRkulbj4mHCZfUcL1OPDR5JOywsaOfJjyp3anta33XvZJoIcqeaRjYHOIijFBp4/IClimE2kSuPvc8fd8nlBJpfCJGiiNiFNjY7MjDyi6eKN0TA8Ncd5N+Aqza97Q+29tuVpnYS322Dt/siD7I39oHKcENiIrdyEOaAQCRexVGngBj8TKZIacWe1vnuug6Zk3h447emB82uUbI+KdwDwX1Vla/Q8tgDoHkh922wrEdIHb2e3hEoGOsX/gKQSNPm+yqDJABvjuud6nnFziW9/a0fHlaPUMkMjLbonn4XMzSGWQuPf/AAFzzum8Jsw4JP8A+aAmzadx20hCubqVpvlK65TKBAowO6GrREANpAuT8IXEcAp+G/KAfCBeULz2KJxDVDqvfuqHRcbf2Qp7VBUKTn7UIv8A8IXEHa1AgbSquUq28JjuqEe6dv8AhJoJNItqrwgfmkuOU3/y02xtAXA1H+yjcncQShP5QNukkfKY/BV0hHdFQHKZoq/KI3aBX8puye99wlYQCSeyZK7+EvlA34CONhkdQQAEnbf4Wxg4bm1vRPK1JtLdRQFKWCP1JWMHBO9eEAA80r3TGAyOkJ+1avpyjUBoUO3CYkAFx4alqB4VbLlLINPdy5OrNmeXuc88uKrnlSOKA8rpGKbsU3bZOlX9lULZJKk6Bkk6SKSdMnQLsn3FpkrQLUeEYdqoFR72i2aCe4RUwYXyNDASXEbBab3s6ZGz0WskyXfc9wsR/AH/ACqcVxenG0++YgOrsD2/lNK17cqWORtEOI38DsoLUmfK8MM00kukbNLth8BC3ND3H1IY9PwNwFD6LP3uLQBe42UTg2J1k7diOCgvMlbFkMk/7jCNBvkD/wArddPqzOlPLxDqxjHcbaBINb/JHhZMvR8jBwY585wg/UgOhgP/AHHN/wBRHYLU6fkNzOgS4EpbUUvqMkI3b8A+VjL9txL9KYrW/V+Izc1Pbb7L036meWQuaTsRwuM+jIGO+ocD3Ne9rnF1j3AdrXW/VL7kcAey8fPd5R9r8Zj+3OY0duAA5/yu/wCh4QxsIFw9ztz5XI9Cxv1GbG3sDa9DBEGK5xquN1Mrqae/5eeulHKlIBBNrImks8os7LAed9lmPyh5tc3DGah5ySTRVXcupWWysI9x3SY6ISbuG61Om8ctLOFiEuBIsrenjDMVjBwG2s/EysYPbGHAucaG61cvih2FLGd305XLdcn1CHnZYkkQ32u11GXGHArKOGXS12tdMK3ctzTW+lMZ8kEkhPBDaW5mQSNmDQa0tsX3pP0CA4/T9Ibs7upuoNoa9P2ihus5Zbrw5TeXSo3JOq28t3Piz4VZkFNawS2WEvDe1d1K3VJi0BRb3HFf+VWmAIB0Furv+ObUZsDkvIb+peA0B10Nt/AU0MgbqtuzW6vyo5gw9NlilFgDWHA7X4UeJKHsBaBx7mnlU0Ga5JHB43NEtCtxQvfkNfqDzVBvhC0MLdYJ1F1vv/FK3GyOSeM777u35Wa6YwiwNa4uNm9yOCUUGslzgaLeR4U7/TYTRBF9xwoKYY3PbJT7JLR3WXSellzg0hwojhxA4VaYNiyS6EDQQKoULRWNLQH0b3b2KQJkaGGtIOypMe9myo43+o3VYc3UwgVpKkh9KGNtSPDw2i3tfdPG305LDASO5Kf0dLQ9jwQXXoP7VryY8fpBNiR57P6zQSHVq4oKlJ0UMDhG6mXuCFpNlb7i4i2+4Dz+Ez5tUtsBN8gHlPK60vjNsF3TXY8gp0jyPtaNwFahhjxi8eiWuc37iPtCuSPjHt3B/wBJ7H5WfLlnFYRlQSPvgMF6gpbs8az+pP6ZIWgukfKG+30hdn4WY7Gli6dNKzE/SN31undqc/xQ8LU9fIyXmPp/STCDw6d2lrfmlYZ01zGVn5H6iUm9hs38LUukuNs1HB4HTs9vq9UAePUprdTdzXcBXcHpJzs0nIlAsl5J7ldN1rMZ0zp7sj0jMz/tsjvi+6wHZDWQxerBL67gAyIH/uk8EV2W5lcmdYYzX2bOwsaPqMOBC7W4sL5iDdN7f3KsuwoMWMCGZzXEUS0cI8TF6l02GWaRuOZZ/dK4Nst7AD4Uc+Vm40b5niwBvbeR8Le+vbExvd0jk/TuBFyP1DSQW0CgxelwP63G+SQGNzr2200L/wCEm58+SWukjbGwbAAb/wAqRs2K7FzpnPYDE0fcd771/Ck3tjk1J25TqMLmzuzopC9kWQ4sczlrTvuOy2uoOjk+lv8ArM0bJuoMIih1M/pyNG+/krJ6j1jp7PWbDDPH6gFmtlSxevYkj3Yb2yfoXivQc7dh7uaexXedzbxZTSz1P6inkwz6kbGOymiSoW6WntR+O6xjHN1HqOBFiPOR6j9EcJ5YfBWxkf8ARpOpMdJO/GwWxNjb6jfcxw8j5Sb1XpXT8fJHQsXJM8zdH6yStIH7tP8AHdajN9Mv6lw8LD6mcTGeJhAwRukadjJy6vgHZc7NBIIjkBh9PXpDu1+Frs9KTGyInRtEhOtji7cAdv5UUolyG4eHFIxscZJAeaBceST/AIVx6SzrbHP/AGwSug+onifD6CRpsYABr/8AEQs5+C92RJEwN1NJDi02P4PhS5zTLjdNY2yWQmMDydRXRzUWNuMwFriC4OIvZS5Yx8fFhigmZIQSZKFEFBKyOBpHqa5O4bwPglS9Pwo8wzSyvbFBjML3ud+7w0fKCoytEehpL9Vud4/CtZcsmXKZZ4miUjd7RViq48qNxkyv+wxrRzt+weFBNqYGtL707/goOn+lMnB05eJm1G+SP+jMDRY4G/7EbLncnHbiSzRGQGMSe1wH3DsUEMjoJBIx7S7wRslkzeuAHmw0WCBx8ISNPpkYHRs3I1FscZBcT35ofm6Q5fWY+tdJhx8qGNufijTFO1tepH/pPmlnjLkZgjFB1R+p6jm9nHtaqyPLp/V0tbZ2DRsFJOy36CHOZe/IpFFb5AN9+6CT7w7s7cKSH2Pv+y0hnO9hpPExzmOeftHc9kw2c4VasMaRjvfYNDhEKARPG49x4N8KSyxrZGbPadnD/lUo/wDuNB88LTxI3va6NosmxvwpVjW6f1P1Ka8Fsle5p7fhaT5mtY6S/aOFzgfCMGKaQD1Y7aT3JVubKIxmvcatt6fnsE2aQZ+SZXlurdx3VK9ItMXFziSd+5QuIPC55XddcZo2q904Q/CV7UsqRKSRTtFlVRsoC+yQN7pE9gEznU0gbfhALjz8J/CEfKZ7gNgN0AOdaAJ6+eeU4HwrEK65Sv55QuO/8JADmkBE1taFLn/yn7cIESmvekxN790TG/uIKAht+U/n/wCWl352SsIFVmgmfQRH2i1Cb3N7oFtaXKayl8BaQv8AZIJcikQCgV0SkUxTjblA99kBO/KRPn+Uw8n+yoVBInY0kdhSlxoTLK0Hi90TafCxS92s7HstaWZmLA0O+5FC1mPAZHDgU0LGypzkTE37ey3Oo5+6AE+VtYUfp4rf9R3Kx4WmSdjB5W7dCgs5XpcfYh8LOzZA+QAcNCvl2lpPhZMriXkjkrMaqFx3TJ0qW2TfynS3S4VNEaTJJHdAyRSSUD2AlaY/hKt0U6SScAkgAWSqhKbGhORPoBqgX7/HZQ8Gu/8AsrON7HNmJ9urQ6uwKir+OwZGA/JJHqF1Hbjwi6k2ORwyYnE6wNTT+01uiME2E6XAkYac4OY//UO1fwtbpHQ4+ryS4sBH6to1DHkkDNQ77nupcpomNrEbIJ+lsifbZGPIDv8AWFWZAYshmogxhwcQfhdHiYkMPVs3DGI1/wDTLIcaZ/EnkO/KzZnT4kjsbPxmiaN9Oc07j48FSVrxqDKzZ8/qL8rMe6aR+1k8AbAfAWs/DyMTAkynwvggmYHQGtpHN7hNhSdGgymyzQvyo7JETvZrNbX8WtCXqeX1yOHEnmcQG6WxBmzW3sG+Fi36axjqPoLpph6tDlSEmV+NrcD2B4taf1FIHzOA8qT6OxjFHmZsguV1MJPYDbSqXWXepmFo7uXj5O836D8fjrTU+k8c++at6ppW51fObDAGA7jlV+lY36HpoJ29uo/K57quaZJnbrPuuuc/k5NoMnKL3kkqo6YA7HdQveXFC1pBslbkb1JEhke/azXwjZC53NhFC2zatAgdl2x49vPnn9Ra6JiA9WgNXpN0uryT/lZn07hvb6mVIygBpZfdX8gkvIHC83Nry1HOXdZ8keskd0UWCLBKuwQbkkbnstCLG4sLMqZZCwx6MGjYeE2WNWM/23QUuk9ht5Cjmd/TLbtSuX+stsgbG2MnYgG/hQ6hI57nm9QsNPACRa0u03s8FINHpNjs8duy0lnaGQMbhSuo1QaGnufKBjP6UbGgai3U51bt+EeaT/T0D2FwBB7gK37HwzSFgDfDfKm1kRwM0aWmnAnYq5TboMF0qeMCZnOFBo2Fq2+QAEtJbfYd1m3brJoxsu5B2ugpQY3tbcVOqtXFqv7yW1wRspiT9pNV2KLYT2NP/bY4g/6uxQxx6ibJaGp3Oc8e0EV47IW/ebvYccIkJskgfrBo+Ubntrg6yNr8pNtz7JoeSNlA9xbMXUXBvYKrqDkJvSSBq8dlNH6cLvU5ACjZRcJpAdzsPCjkc8QmiNJeAW1wiGmyGw6QInOkdvXn8oZJnxwB72ta5psR1/ylkl5lMjKdI39vYhQx55ssfiuJPJam4zqq3/WcYzas3Gkg1bCWvYpIs/HyHViskyGX90TC4f3QT5TpLhmY047tiwi3KhHNP9OSiLElezpmQ/3xk7svuPCvVS+cWuvRszYhitxmQNkbvLI6ywj4Hdcl0DFfjg5QDnZMDz6Ujz9zCdJHxuu9jbjQNNNDi6y4u31eCuUnDWdBkIYAW5ckYA2Ia47f5W8L1pjLjntLm9XLXD14HRFw4c1Ys/UZMmIwUTp2G1UOy3svprMx+lvUH42W1rHxucNTXtruP8Krm/S3Ucpz3zdUDZHD2tjaA0hdMZJ2mWV1piulGZPFhQztjdINU0l36TByfz4Ckd0qbPzIoMJ0b7Pos1Gg1tcuPnuVP/8AojHgQvaJHepVmWj7iqUskvSZo8ONjZXyEuJdxVbn8rpvfp58p5d0/VOks6VN+le1k2UytWQ/3Rt+QO65LIgjuRrGkgk28jd3/hdHnZonAlnaWjTpAaaB/AWFm5uLhQkPY6Sd32sb/wArpjXG4yd1n5EMkzdZcXuMeh1jkjhD0fPkx8eWB1OiHua13Y96Wt1HHHTsCPJmc1j5ow9kQNnfysbDbF/0n1CypXSutx/0kLW+nP7HLpklaWinPBP4+VBJiytjJtju9DurY0vlJDQC6h/FK+ej5ZczRD67K1ExEFoPhzuyhYycCX9I6PMnjPoepooHd3mgu5xfpmCdpcPTnA1OhDT72mrAI+QVzv1exjIsOJ0DIXNxhoih3aDdk6u+66I5ccfXcSbDklZfSYnZLmHgBvI+QUtc9arhpOlCTIlDWOYXOdpEn7NP3H/hUsh7m4IxYmaWF+o+Suqi6RP1TqnUGPkaP0uL6zi7YOZfA/JNrK6z07N6bi9Oz5RE+OaMOph3aDxq/K1PTNB1bKw+ndFw+lYrmyZGnXkytGzXHcAeTS5yNkk9MYC5xOmhyVryGfJjjxIG4+ib3CTSAWjuCUXT5MbpE+S8ObPL6JjikH2skdtfzQJ/lanorPix4nNex8+lzDTbGzioxDI+RsTPe9xpoB5TzwvxSGPdqf8AcR4H/lV2vf6jXA0QQqi1n9NyOmzmHJY2OVvLQ4Gv7KB0DmxazsKuj3TTk6yCDZ/uie8mIBznEt2a09gptEGr2t3uuEbSXEklRurahSNpqP8AlaEzQ0NB06ieb4RSEBlsB32cOw/CaIG9Wm2nkI3x+g307/7jr/AWkQMYDuT+FejzAx2kjcVVcKCDEEjS9sul7TRsbBAWaLGsEg7V3WKsq3BHHLqkkN08uAHFp8mUyyV2b47qGF5Yym8HbdO11Egij2WK6SGJoEUgB+OUi690is1qF/8ALTJJu6KcWVIRoaELBTbPZJxJNIHB5J7oSe6YnkJbEIETQ3QGzunJPbhMiGARH/Kbsl8qhtPkJnH3ChsncaQjf4QOO26YlPsh7qoJo1OT/AKQ2H5Tj88IH47JD5SQuNbdyopnOvfsgJ5SJv8A4TXyFdIRI8cpC0wAvZF8dlQQvnyn43tIcBMb4UC37oSfHZG4hrR8qIndUORZKYHdPvSSBw0yODW7rb6fjtZHZAAbyquBikuaSOVbzckQQiJnJ5K1jPtzzu+ordQy9bvTYdh2WcSaSJsk+fKBx8KW7XGajV6cweo+QjhtC1o2q+JGYsdpPJ3U5Uyu6uPSHKkDYqvcrOcVZyn6nkdgqvJVxSmSSSVDJ6SSQMQmqk5SQN5StP8AympAktkqCZA6dppwcDwmSCA3/cSO6kjaacP2ke4IGEah38A91I/U0em4FpuyPKDVmzzNFjvlLpHRw+nXGw4/wrHT+vnD6k3MyMRk0Z+5oFEVwQfIWUyQyxtjPHeh2VqdmiLFbCXCwfV1cHwf7LGm506LrWT0zrI9WB+iZ3HZ38rn240s7zE0kvaN2vPNeCpMXDyMnIbDgRskIaXNLXCz5QOdO+X0cuN4kDqJIoj4RT44dHuGNLmWRq7fJW30LMj6Xj52cx7nZpiMUd9ie9KoMVkfRsrPa/2CRsQaTZ/JUeFCHRyAnmRun/7ifH8LFu28Z29g+msd2H9J4okNvkYXvd3JO9rL0tyOtxsP2l+66QMEHR4IwSNMQA/suYhfo6zG/wAPXht3bX6H488cb/46rrDxj4XpM2IC4PIkLpCSV6F1mJs2EHnwvPMuP05XHtauM7Thu5aFtflSBhcOFE3cAhWWOobkLtiudsTwwmqoLa6J06PJzP6vEe9eVjRzFvC0MLPfjTB7e/K65b8enkyt8nZvczSI49gFF+n/AKluN2svGy3yzt08H/CuOySHjeyvn5e+2pGjHGwdlM0+3gCuFWgdqaHEkKZxoKueUuwSv7Dv4VOUvGwP8lTushV3sdJv+0KNTFVcGtYCGWQNr8ooGiGK37k2d/KMsJdqLe1BIt1bObekbUtbNK2Uw/pzVc90o4n+hpumjc/Knma12zhSBsjxDo4Fcf8AlS1qTpIxsbW7G73J8FM7apAAW3Rb/wApCqIafaQL2SILaaDYPCjQ9JLS8BhB5HhFJWnWGD3Nquw+U7WmNzS4W0iht2UTnltgmmngeFWfZrezTTgLHITtdqBJuwk2MyVQv8d1MIS9ttjNjmuSgjbfuNivCaIB0Yfro6vtUWRN6VEtLQe6PEeHRgAW4HYdlV1dbTFuqSru+/AUOQHei+NwINUD8qy+IuJ27XSjLHSOLAwnSLNKIpNnDY6kGl7bElj/ACEoJtTA4B7gdrDVeGIx8kZlj1tabd8qGeGRszn4RAYT9hTW08+9M7LibM7X/Wje3h2lZvVIX/o3TvyGTNNC2+fwt8euyAmdulo5IO5WXMI8iSyWEgW1v/zurjC5W9RDBDlQYMDXztDW1RdvSwep/qIMzIhfkNMU80ZYK5+R/K3ZcaaOE6HtdvYY88fhRNysRzmDPxmtkj+1tagPwV0x/bOfc0r48Ur2QSZFyzNGxaeRewWmMyWqmxy01RdVH+Fn4kghxWghxLXuc2uwJNBWT1J8sRcRdckha9s7knaDqfUIo+nSCKd8T9bfa4agb25XI9R6T1XOc3N6e8zZGP7vTuiWjx5/C6PMAdgTv9hMlDS8fb80sU9ex+mzMbhPky5yLZHGN77g/C64TTz5Xe4yYZMrPwMrP6hiPgZin3E01pd4AWFhYck8sfUZ4y6IvLy+tg0LuCB1PHmzOuj3R8Y4dTImdyfJ4WPiSMl6BkQjI/S4eRKPbVnQOA0eV1jzZS/blXxv6nkOkcHem9xLWdzvwFL1HGzI44yMKaKEbAltaj2pddjZsXSy4dDxY2yBm+RONR/zx/CxBmvn6mBNnGfLkJByJT7IB30jyr/jGtNz6T6T03/oX/V+qPhjxo/+6S3VLK48MHhNJnfrQI+j9Jyo8RrzogYfYR/qPk/lVM7LxXSYXSsWM/poZAd3bSOP3E+PFqt6EeT1PMli6lNg4LHFzpNZEbHf6KHKmtpa6PAxehdYhx+j5kE8HVIWuZH6rtgHbnfvvuq2f0xnR55JcrGJEcH6Rr4X/bvs4/x/lUsPpsvSOm5eax7MjqEzSMeSN2pvpganOHzVBdH9MOk+q8M452yhBoIdy5nId80drUZY0/UsRsmNiajHlvhcx7392O3DT/K5T6rfG/8A6dFA1zWMwmskBdy8E2Sm+oZHS/UWQyBpa6KT0nuO96RzXZYudkyT5Bc57nUPb+FuSoqWdDmEnfc+LSZJ6cftYNjdndFJJbgQPyoy3YXsDwtJowk17vNnVqJPda3TMHClfO7qUzsdoj1RNY2y5x4vwO6ymQPmkDYw3Y8nal33ScXA6dmRZs3o9SldECZMh2mKN3/ICu0ctm9Hlic2Roc9jgNDtO7vlZdRxS/1SZHXWgeflbfXuu5HUsyV5laA1xbqgGmOhxpHhY0boYn20CV1V7uAUlSoMiRz5rcAK4aBsPhCzuD3QPsOIJv5KdppwK1EWoi8Gr280paaXtMhOgHf5+FE2NwDN3BryizNI0OYLre/hbZBDlSs1tDgGv5BCCUWS4fcTuE0dOfZBr4VqGEOcKo+4atXFLnbtZEeNG0PuV+kBt0fPhTaBJ7gaIPFchE4xtnIc4W121jZO4uY4PIBaT9zViukQOtrqcCP4QkqV00hYWvdqHAvsPhRLLcLZO0W6kykA0t+UUnmgR/shHFkoSQ53wExPIQPYvfwk4+EwsA2UuUQyegEyc7qhcpUBZSAQOILq8IG3KcmuyQ2QuNpoPflOAmAtGN1UMEXZNwnQLYb0obu/lG53ZB3VDJJ6TIHokoh7ULQUXCBz8JfPZMOQfBQvdWygYm0yScKhu9KxiwGR4sWAVDHGZHUAtzEibBCZHHtsrJusZXSRzm4eODe6xppTK8uJu91LmZBnl2NgdlUO3dW36TGfZjaZKwm7rLbpAaquyZzqBd2TXX5UGRJpjq+URVkeXOO3JUae7KXZaQk1J6KXhAySdMUDFJOlSbC/hJJP+VNgSEqKKgmI+U2B/hOEku6bCo3Q5+Fc0FwDpBp4BLuVFFkGLWPTY8O7nkfgqXMzZM8sJiZFHGNLWM/3KiwmaY3bPO4oUtDFlhIazJnMbwdDKF6mnyshtBwd88BXsfHbmYkkkbx68G5jPL2eR8gpWo08nDx8DMdN06d8uK5h0OIpwvkKlHkua0MHrUfucdyPwoDNIxjQx7w4eCrLH5EsEMjpmNa6TSNQ8efhTS7bUXUYX/TE3RpYWHVkNfFNp0ur5VfpjD/ANahgeG+x4oA3SpOxZhGZ5I5XsleRTW6WUOKK0ehwvb1XEMsbg3VYJ7/AMrnlNSuvF3lHtmTX6GMf/YP9lxmQ4x5gdxTl2mTTsNoH+kLks+DS8leKe36HisksdFPknJ6ewNJvSDyuZzMSTQSW7FX+nZJMIjPbbddH+jjfg/aDY5W/Th5fx2x5yxxF32R+p2AVjqeIcXKcQKYf8KmOxtbj09WbXoml4V6KPhUcZ9Eb7BdF0fA/VzF9exm5+V6JZjjuvByXeWo0Ok45jhdM8cj2goSbm+LVjLyPTGhu1bbdlDBGZHAjd12vBlq3bpJqNfENwonb2L5TxAemdtx4TkjZZcr7V5AXbAmvA7qMtfsL45CnkBIOkkEeFFW9uOw2RuAc2TS4Nq75TbtG9kfClLRq2KaVwjY4GrrZQVi7U06hbj3QAUQHcHujY3U6qvwAjbEDZH+VJtrcgImm3hhFi/5TtDyATWxRuAFPjDR5HhA4000aJO4C0mxvyA7S0j2g7i0YjjklGhx0Ed/2qBsJfTg2yDQKnaCwlpBRm/4lgjfFbLaRyHBTt2AN1vuVDCNL70k9zurjAwxuAHyNlqOeVVpsdj42h+l1G+FVjhMTqDSGk3prhaDAaA1DbypTGGW8jc93J7JyWTVVGxB4Be59jixtSXpSwutgGk+eVcb6jWAkhzq/gBFJT22CANjqV0xcqpkSAP1vjDm1RHdU3vHqENeC8dxwVozNja1720RVe7v+FRmhYI9Y/8A5VPGNY5KTo3z6Y2ztcXDcu4CzZsNzoyREWOB3PYn4V+aEueZYwQBvV8KhPHNoJGRKxh+3VuAfhdJqLbfpnPxWmTQ8ySOrdrHUP5KEYrY4nOk9DEj7F7i5w/AUjos2KLW2THc1wPuH3FZD/6crgJ8dmQd7nBorU055ZWNgvgcxroQ97wNnNFbqtlY2cGOd+pY1tWYwKr5KjZJkuIkqOQtaN4nbO+aViPJc95c8t1HZ2rlv8LUmnO5WsiN8rZgJJC/t7mbH4tX2dPhkk9ZkcDZBtqibSmfhZDpi9mQyKIE7Ftn80qvrAkRvfMWtNFzW0SPFre/0w5b6hw5/wBRJhSB8MAdrklcdpQeGgflUsXHyMiZrDiSamj2NdsxjR3/ACuvyWsm6iJoun5ORHG24nvIDWu8kH5ShfLK0iVuqWT7wTX8bLUyYs25PIx87KmfgYbdbgffKBs1OejwdGbCzIj9Zj5AZJQacD2I/ldVJlSj+nGGxRgUWRN0grM6ti43UOmuxhPK2YG4w5l+7tut+/TFx/bEZhel1HJ9HLilc2Nz2BzaI+SoW9ShEwdnxQ5E0el1RGvc3sR37K3HNg50csWRjui6jFTXnVRaRsdu4KzZvp6MvZPHksc1z9Pu2c35KRzrb6HPlddh6k+Rgx44nF7J420xr3jToPwQtL6b0fTePDP1OSeTqk0L4o2xHfFjo7u+SsfA6nL0bDycEP1Yr5A70mnZ5HlSZfWJIcTP6xmlpzc+MxRMG2gcbD4Gyl/SSOQkynROncJCZJ3OL3Hmj8qiTYAqvATPe+TQ55Gw00B2CRe1rQSd10iVXlbX8oHOJGk70jkJedNUrEuMyPp8J39dziXeK7f8ozUUftaR55CGeQEgCSRwrcO7FExjizUT9vI8KA6i4NG4KaQLnucwAklo3rsms6aFVyrMbptQY0NcByCFblwWZILo4xDNViMG2uPwey1EZzI9bC932jlAW6TXbsrDngYvpAe66cSo8o3IBprS0AqomZIPQ0gnbcfBVeWTsNxVbp4ydTBdUQgfpDjXOoq7TRRMe939NpdXNdlZke9szGh2nSB2U2LJjxYzw5z/AFZNiB4VnJiZm4rciINbJEAx8fnw7+ylnSyqO1g6S4g1d8q5A5vpubsQf2jt8qlqbG4g/ih2U0QDjdmzyOy5ukRO70SQDse6Y/4UkugAHSQ6zqN7V8KFp1GgCT8KNJI23ueEnOPCL7WgKJx7qBcJDcpuU90N1QnEceEyYblLvugf5RfwhA7p3GkDOdQ25UfNf7pHc7pcCkge74Q7kpH8/wAp22FUEPhPwUw+U5KBA2aTOO1cJuBfCEn+UCKYJeEvKoX8pd0w5RitkDivJ2S21JvhIHSLQJxrYKM+SnJslN3tEPqS3JFd0yuYcBe69NC1TelvAxSdyNhuSm6hlAERR8DwrGTO3Fg0tPuIrbusYklxJG5K16jnP7UiR2/yhJ3spid/ymOxpYb1oiQdwpIY3yP0sFmrUbWucaA3WhqbhQANb/VdyjK+T8qpM/U7ndWXODWEqg86nWkapk6ZP3WqhbJJDlJTYSZOmQLhPt2CZOoElRtOlRQMlSdJFCl8IvyEgAe9IBRtsO2NJFp5qwkEUZNjcf2U8DmRkPDnB7T7SNqUceNLK1zmNJa3k+E9BlNsagdwEG50/Dd1bqAgxvTbMTel5oO+Va6r03KwMSF84axrHEAg2LPgLBwcp+J1GHMYadFIHD5+Cuum+pP+sR5MQx8f05z7hJyw+Wqaa25aKWSWWOGOVz3PeGsa5xoH8LtY5cbEfhY0cvrZGO4tkH7WXua+VSweiYUOTi5cJsOJoyP2aQgzYcfpnUGQtDvVY7VO8naRxN2PGy55enXjv9pXsbAH4URPBYFg9QitrjS3MBwm6TBI3dpjHKxuoP0eo0cLxT2+9xsvGcIpQ2ybK7PpsjJsXQ73EDZcRHJU4JGy6npR9wc002t1vKdOfOzfqDEa7UK2O4K4/dry13IXfdWqQO44XGZUA9QkDdXHqt8We8Sx3nsu7+nX6ei2K1ajZXBRNLeV2f0s/Vg5EZGwNrfJlvHTnnj9nyyXOIvclbeFjOZjNLqBpZDoi/Oa0DYldFo/pgaiNIXnY5LqSI2ir3pO6yNgUzSbvuPKZ7yNioxAhpYSKJJ7dk5ZrNHi/wCyaydyDv28KQDcEkAfKG0fp+0nTYHYcqpLcjtmmvJV596XED3DbZM7D9pb6mp1e419qmiZ6U449B1jiu3ZSg2PcL2slWC3Sfd/p4HZRn3gk1XF91ZNFy2rvaKsEAUoauwf4pTOoW0B1d1G00arlRqJBGWUOHEb/hGHva4Am7SkcGgE7NqrQxyA2KsditaTe1lraO5+SpvVDGWdwNrUBeNIoe6kINxlpvSDZVc6stc17PcAL4r4SdJ6cQJ2ceBzaqeqG6QTzuEbyx+kDhGbEz5SA3sT38qOSUvOxv8AmlG4kagO/wDhQulHBdXnZTtqYrBc5zaBNePlRHfxt3KidKHGgTSi9XS2v/hSNaWHSNjBuj+FE+ZuhzdLCCOCoXyB7T+FC1wFjlvilqVdK0uDjyS7sLL4Kp5HSsV0Tw8XL+0uNj+y0ZXN2p1OtVy5uoeo4uIB3rhalYyx255/RHipA97SDx2PwPCznYwgyNeRBObOzmP4/K6/UD7iNQ82oMnEgyG08aWu2sHuukrlcdKeNkwktaXsaCP9W5/KrdTzGMjbpnDG6t3SNqvwqXUcPP6ZO10QblYjeWub/Ub+D3UsOTg58Y9QSepW5edQW3K1B68LHFzs2KW/D7KsRNa+8hsoeANwue6/030Y9bYQ9n3aoPaWjyR3WNgdWysEPbEGyNvgWHV8LUx25eeq7wyxzMAA0tPNtorG6rK/GZqgY10hOxcaApU8P6jEslyPDfIfuQpevwf9T6O+THlZqgcJNI/cFZLC5StCH6VwOq5IzOoZD4NVPdPoLdZI3BWR1Hp2JDkPYyZskF+12unUrmD1lubhY80jyY2Oax7fFKnmxth64+VrX+lFkB+hw/bY2KrPiy5ZMXFa6NsAkcHbBhO/wSVVny3y5Lo5mMmEkRDi7hhHj8LS+ppcWDqGSzFgLGunMwceGNI+0fyub/6m4Q6I4PYL0k9ye5VYqH0S7HZIC2nn+QflQOgGq3Wfjsp5Wz4r/Tlg0v5c4G9QKkjmMTWukiD474cdz+FplVMTi0aBqcdg0DcnstfP6TkNgjjEZ9THha7I1ftc7gf2TwtfFiv6t0oD+gD6w+6SEng/j57Kx1HrE0vTJcYBokyGRiWTkuAANf3V2yxMjFMWHs4ODDcmk+VDFG0Og1b+o7euwWp1aGLI6MzOY5onhkbA9jRQLdNg/wCFnY8p9Ms0g6Tqs9gqiMQGDKAkPtcdj5CkzI5MdwZZoG2kbLRy4XO9RnpsJjNtIFAcHb+9o8wdPf8ATEWRJKXZ8kxbp/0Nb3/lTY56S9e555VnJZG5sJYddtt5+VWlc02QTv2Twlzn77Dz4WkAzaYmwCEOhvuc47oyN/d33sJOaSA0A2VNmgNeC6PUKaDvSsNle3WGEBtnfuVCyIOon7bpSFoDdtyeyWrId7WgNAOpx5CsRxSsc1peAP8AT3UEbLkaCR8lSuaRcpNB21ArLQ2zamv/AKTDvyU7Z3Bvt0tB5pu6g9zDTTRG/wDKN7zsao1uoqJ5sUhKV90xFlA4ASdz+E11QSsoFaVX8pd0VgHhAhXCB7uycnY+Sg5/KBWAd0Jrfcpz+E3dUJu4UlnwmApEdv5QMNvhIUm+UjuQOUCLvP8AZByUjuRSSBXQTH4SPCQG6oMBPsmSQIc3aBxs0jcabxuoz5Q2SXwlsU7WlzqAsolqSGEyv24Wyxoxsf1DyVDiQCNut32hV87JMr9AvQ3wVvWu3Pe+leeYyyucSonEXslflNY7rN7bk0VpqPATcmlaxMcSuLnkhreSoVNiwthZ68lWdmgqrK90khe5S5UxlkofY0UFCCCFb+kkac7qaB5VVSTut9Xtwo0hSCfwOyZPXyrQkkklkLZNyklt4QOE6ED+6JFhJ0hykikmTpIhkqTpIHBI4JpO0777/lCiCKMSSNaWB1NPICbcm9gmsHZFp+UEjXNbwL/KMZDzte3hV6KJoNorUjzHuxPSa4sd6mo6TyPBVmJwc1rXgueBTi53+QsiN5abF/ytWJvrMBZZee1LNjeFe6fT7i76dxTY/wC2OFj9V21D53U30TmtzPpmKMBzXwEseCK38p+rMLrofyvBZrKx9zgy3JWBGfeCeLW3BmtazQ129LDc0hydryCKO67a6a5ZutmbJ1MN7/Kx52h7vlSOyDp02oS7UaU8WJfFGGLrvpWFzMTIlcKa402+6w8DBfkyNBGxXbsiZh4LYWNAFf5Wc+ukzz2q4cPq5xeSRp4Wu+g0NpV8GJzWFxqjxsrEthuob+Fyrjld0AaK1FCacd9r2CJ+pwAGw7lDI2z+eFlYZotxaSa4RaWNOkiymZu0VwDuk40SQNwqGLgZA1ry1zd+OUcTadIQ4OceSVFG0gteXaXVte9/hTNF2QLA4pGLASMAJcCRW1clBRJGpw3+OFYc0uPsIseeVBLpIHqg3xQ/5VWVUdZ1abJHP4SEZAvv/sp/TGpp0/t2ITPbrLrJ1Gt003sEx9SANI2scIW6A1oA3tM4EO5uuaTE0L4VQQk0uca42CKZ4AD9VXsQO6gJsCtt91FkvOgC7AOyGiMjXAPJ/hEcgajXA4VIk2N+UMklEAfyqumgZtjuoDLXbdVTOLtB64PJs/CzYsxWi726iR+FGXXQBUFudR7eEtL3bNBs9wppraQvIsWgLuKKd0Dg2yXN/jlQuiI3M39wqGe8aiQonyjwmkZIDsWvH9lWkeWinggDsrGasCZoBu67IHzatQ0Xfyqhfe7SP4TGQtN3ytxzsWQ8P2LydPfwsvL6U39QZccN933NA5Pn8q23SP2+5x+49lYeA5rQ005vBW5lpzywlYL2yPxjj5MR0A+2Rg3b+QuZ6r0j9GT6oDWsGtj2ndp8j4XpDY2yklzbrmtrVPMxoZYPSdTiQQwOHbwV1xzcMuJ5bOYGzANa9jSBZPY87fB5QM63l4kgjlLZI+NVcj5XQdQw2HCYx8Q0wvNV9wZ3F91zUsTY3Oa462HY+SD5XaXbz5Y2LWJMYch3phpglNkg/Zfdd5Djt6/1KFk2SzGdkaROHigWMb9197oLy97JMf2myzsR2XZdR+ooJunw9LliiZhY7QYXgH1ASLO/cWs5RJko/W8eM36hyYMGQuxW6NN83W65g4cogklcSI2EN+LPZXpcgS5jZ9Rcefd3KudLmxojWa+GTGZIMh8DjXqkftv5VnUL2z8bHm/RB2UTHAf+y1w3d+PhReg18wbK5wZ+5zRZr4Ws79Z9Sdcy+oSOYzGjABkAqOFnZo/jagquQ+MSmPHB9Jrdy7l3z8JtNJMSPGx5NeJLNDG4GOWSUgBwPIrutXJ+m8bLwYx06WRmTGdRYSHNeK2IIWK2WETY8E2O+aD9wa6iR3K6XCxIOnlknT53GUzvj0tdvVe13+eE9M6cVmQzwRvhlDmuvdpG4I+FXxw99RMY575CGaWjc32C6jreHNO39fM9/r3pka4bg7A3/BCw2MbBOJYsl8EkdaHNH7h3VlSt2eGPCbPBlNIfh4p9Uk2BKRQH53A/hceBcbWncjcq1PNJkF+qWVzSdTnSO+93mu6qt9rnNVkqI/aNiPcn2s0TQ5UbzbrH8KaIhsYoWbvfhWoF8nsa2hV3wkHkBra4PKZ7mOybr27WAiMep7gPO1qKNrdN2NzuigZHJksje9rGudWo9r7obDZA2y4gUT4Ubm3fcj/CLE8zTjTOjEjJH2Q4jfjwUNEADm+EDGW+9gAOB2UzGe4Eb+PhRRxRHIyI4qILuSeygmdcz2g20OICsxuEcz3h1lrTZVMt0gE/cUUjuUuGpd9yhJtAjuU9Xwh4RNND5QOi45Td0L3dkDONnym35TbpboEU7R3KEbn4RjbakDg3umJNpc7JXQQI78JnHaikTQtRnuSgV0nJTFLujJ2i73/CMV3o2hrbZOFWofsltyUw32G35QvPYFAxNm73STBJGacK/g4pcdRPKr40JkcCQKBWo97cWCrOojZbxjOVR5uQGM9Np3WXex82je50j9RKjsf+VMqkht63S5S+ETBqdSy1sUELpHhreT/hXMmQRRfp4zwN1ZxcX0cXWf8AuOB38LJc4+obN79+6vpJ2e6CZwo/Cce7ccpC+9KNrJNuJKSZOtMknTeNkjypQ6SZIqBJd0kkBBOmH5T90UgkkkikkkkgSSVpdkDhOAmCNFNSLhIJ6QNVnlEB8pgiAQSNO1HcefC3fp7MGP1OC4xKCQ0xu7j4WG0EngKzihxyoSwkO1CiFnJrF639MZZg6lLjuaWteCKPYg7LoM9jD82sL6Rx3yxvyZSXGtDXON2ulMYNtP8AC8GWU832OGXHGOXy4QC4gV4WebBXS5mLudtlmtwmuJLgd9vwuuNdrlubZYtztwreJEXyAEWFYd08jcbjyreLC2J7Tdlb3I5W7bnToWRNaTQPkLUeQ8trnxSyMSQOFeStmIgCye1Lz5d1ipmNpoHHlM5xIrwnHgGihcQNysIBp5FptXt2TO+2h+UzR923P+FFEHW1xuvgJifaRV7b/hINAuuDyFE4vDxILppo/CqpIjbbdx8DhWWUHXXPccBQRDUB2Px3UwcBVjYhIxkNwNktbuqmRHLpdIaYDW3JUk8n9IAE13UjWiSJo9QuLd6K0z6VxG4MsG9R4TEe31CK8hSl2xcTRHYISRRHI53Rras5wcDpGkn7h5VdxHIVh7SNweAoXNAdbuSLpVpA6TelHI7W2j27pnclMTsoukR772Qq7jZ+VYcaNqu+xZBVaQSzNhu+SoY8uJlbboZQHO35QCEfcW+34RfKNGPNwzfrMkB8jsrkOVhaqil02O6zmdOlyMJ0zC5sZdVgbrE6niSQ5EYIkhjbvJIXbkfASY7rnllPp274hLHTMiNx7ttZ2TC9hNbj4XOdPx82SLKe3PbHJBVRycvvuP4Wa76u6ngyPE8TJI2u0EjYrf8AFXH/AOxjOnSyh47KhNOWHfcV9pVHE+rsDKlEcodC53OrhWMyaHJx9cDhI0nkHhJhZ7avJjfVV5clhcTE70z4UTeoxl2mX2uH7hwVkZxc1/sJ03QJ7qich1UT/ddphuOdz1XVfqW37P7grSxpXSMA+OVwsWY+J40u28ArpOmdRY6mvNX3Uy49Ez26CM+6xf4UWRjh4sEhTQuBa0je+6kkadNtF/lcJdV11uOM6gCcaeKRp9QOonz4K5uTBe5rpKaHkVtwu+ycFrpC7QHeQVi5HTXySMDWaG2bH/K9PHm8nLg4bIhfBOY3tI23A3U+FHNJkSSyt/pQY73EltbVS35Oi5LpNbZI45tWznuADR5VXOyBD0+bp8eQciSQgTzdngcNaPC7befWnKteDFbSDsLF8BaPR2jHzI8t5jeYzqbCWa9e3cIYukh+sxRg+m3U7UaAU2BGHySMa9rZWtOhp2DvIB/CVCbMZ4/0zHvZE6Qv9Jv26j3ryq8odH7HH3tNX/qHla/TcfAw8j/qGTmMIhaXxQMBL3ycAHwAq3T5sF+c1vUqAB1Bx480R4UPQ+mjEmP/AKnJ/SsY06JS2w//AO2v+VdwIHzZzcOV8U/q69D4X7M22P8ABpP1D6WyOrZ787pOVgyYUhBa0zBoYa3AaVNiSYX0nqkMkWV1H/tiOB+psYNXZ+fhX2za2frb9Rh/R+A6cj9flx6Xe3cgVZJ8mgvK5Ji5rQz9o3tdX1vreZ1TLb/1HFMeXw6QuNBnYNHA2XJiMl5a2yCSRXhJNLbv0hc/cOdfmiUoGiR8gc6hRItDOx7HU4fwjxIw9z3P3Ab2W2KkbjNINBrq5N8qFxDTVVSJ0pFhtgXz5TvhdBH/AFo9L3AOAPYIAjaHSBvAvclWpWsjh0MrVrvX5ChhY30dROo3QCmDQNIH8rNIghx5JpHCMihuSdkcYDiGkVex8FTsoUWnUAe/dExjNXqatIbwKu020h0AS2BVDghO+2mg3fspII3PcbvR9xJ5UeUY4pTHC8v7F58+AoIngVQPu7hRd6ukR42TE1YI3RTE0DSFIk/ykgf4Tjikk5NBAx2CD8p9VpkCukib+SlRSF8oHFAV3T8Jr58pXaBwmBHJT8lA93ACBibd8JHklNQSvfZEMiHKQHnsnH4VDj5TJ723TbAWgdxAaQOVF8orsptkTZfuCNjC9wACAAly08SD91beSrJtm1PjxNgj1O2VDJnM8lkmgp82e6Y00FRWrddMyd7pWhOxPhOXd0JIvdZbKr3H9loYsTIYzkycN+0eVDh45ml3BEY3cU2Xkeo702io28JEWZ+p+pCWgEErNqt+1pJt0qzoTTRq1IKOxCiRWeUXa2n4S7pKISSXZJA6ak/4SQMnSSRdHATjhME/ygXZJJLekUtkkkkCvfjdPumToHCIcIUQRTjwipMAiQKgiCYcoqQSM7rS6PinJ6hExoPOyz2AWPldv9DdObNnCdwJaPcSfjgLnyXWNrvwY+WUj0npWKMbBjiArSN/yr0DdTnXwgbbIyQDSngAa3Ynfn5XzN7u31/U0gycYhpNamjws6RjW7BdAx9duebVabp8U7iWkxuPfsu2OTDDLmhtHk9lFYa6lqTdDlDrE7D+Qs2bAyIs1sQBeXD7hwteSxa6e50k7R2byukjYA0Gr/Cz8HBbj1tb63JWmNtu6xlWMiNUXd/lR0KOo/2RkjcF26jdVg+OFlmHJB3oUOEtVfHlA52hpJA2CdpLtyOeyNHDw07n+yCMOLtqLL1HwURa3ZtE2bpF6TYZHtDra7t/p+EZtgwTrdTed9uyMODnEtIJrcHso2Eh1Cj2oIHNDS5xJNDfZVNLIGqIvFax7TttSkDToNUBSqxSRFgEjH7ngGqVwGMD7vaOB5Vc7udK7g08UD2+VE8gRkdwbtWHEXqJ1Ht8Ku5oZu6ieAEaitsSTVEC/wAqu8ku3/KsvYS8NPJ8Kudw7/7e6roqvbbrCEg1amaAaLhbT4QSMIcRe3ZRdqsgNndVp3BrCb4Usr/HKqTmwR5C1Cqzn24FTxPDxWxHhU7qN/kcKSGTS4bcK2G3R9KDhEWa/uP2rP69hNmAAYS4g3R4VjDmAAqrRzveBsOTuCsy9prt5jn52Rj5r453OdQFE8iuFD1PLmz2tDI452iLcgVR8nyVq/VXT3TXLGP6rTwO65DEyvSc5jiWBx9x4or14ZbnTw83HrM82FM6FpLac8i2nsgbPl9PmbHG6RjhuBdhbBy4IIXPLtb+QBvahwMGTJ9TKnGnWfYCOFZvK9xMsZjOqrT9dfMXRT0HOqyweOEPqNdVEFLP6VHDGXsBc552IPH8KpExnrUJPTAbYDt7K1rTnu/ay51HYrQwJSW87hZNkt+VbwnEd1HTGuswOqPhAa7cLpcTLiyGgtcCfBXBxO3FndaONM5vuBII4IXPPj36ejHLTrSxupxIBtU8nGdu4C67IMHqQNNnG5/cr89zA6T7SNqXOS4+1tlcp1BhogR+xp5Plc1M2CKaV4ZqedgANrXa52LI72NN6hXPCwMjFdixPaWCS7BeG7tXbCvLyYucdjuLZJHDYEADzaifEQWkAWN6A4WloaGhhDi0m9P/ACUDYi6zQq+DyujlpS9IPHvHuPdU+otgjmdjY5b6jnAOdJ/prsfFraljsWKWP1DCfq/VAgFuzvbe3lWJYu4/071MUZInPcWXEyM3TfIpSN6VEyD05z6Esj62H/baOSfJWv0v6iz+mYjP/VTTxvb7NDQwtPj8LJ6j1TIy8bTNIz1nWQ1orQPJ+VnfbOmXn57XPbjRzetGD9xG9+FFjxBslOGlz9wBwEeJBCx1gAEd3d08pDMiJwPcgBXZIy+otHrAdqpRYb2xyb/YBR+VY6k4DJLe5VMRua4CytRmpnMaxpIouBKgkf6pDiSXdy4qV4LmHxY/lKOAtc4PaQ0H+6u0SY2PKMf1i2mOPs8lFGxxOmrNKzNK1sMWgEG/cwft/CCK2tLhTml1g3SzasgYx6Tdju4aT+FKWN9PWCS0DkKvO/7SCNuQFEZSDZ3rgHhFTZMwEbWMBbYt3lUwALPfundIXkvJsk8Jg83Y28IsO2xRPCBxs2O6dzv/AM0I32QJOOEk/dAgd/lCSNh/dObFlBfdUOkmuuUkD/yl/wCUw4STQfulvwkNkhsL+FNBnGgQh5T3bqKHVuqh0gmHKIcIFZT8UmalygfjdC6/4ScQNvKE8VaB0t7SCkjjMjgFWU+JAZJBY2Ku5Mohj0N5+Em6ceIudxSz5ZDI8kn+Fr1GPdATvZ5QlOd7CH+VloxRxxl7w1ou0zd6FclaLGtwcf1Hf9132jwkCyXjHgGNE7c/cVnu+f4KJzy95c42Sm78fwiyIqo7pWjI33Q0RYr+UDJNKR2KZXY0O6SQTLIfZJKgkgSdJJFhJJk6B0kk4+UC+UkvlOikmS7pfhAk4SCdAgFIBaEIhypQ6dMESKQ5UgF7pgETUVNGwmjXJpevfRfThi9LY8tp8vnwvMui4Ls/qEUTbA1Cyvb+n44ijYwD2xtAoeV5Pk5amn0Ph4dXJccw6QNqJU8QoURwoHW6RrK+aKsNsbryR7PodFJht2+wCZzq5TtILa5W2TPdqJIRsYLv/KjoF1cKWOrF8oeodraeSLpG8AgEHccIgaJ22QyChzvalrG0biQQhbe5SNu2vjykPJ/lFDsXEXsfKJ1l21jzSTmj9oO/BKTQ4O2G553RUzZCSY46GttWRygDXNPubpJPbsoi97J2yNsVyfAUrqcfbZLRvqVY1qlvtpNkbbbFGHe4B524sqO7NtbR42TFr9Fmi4Hnyi2DhYRKTqDm1wpXWdw4Ad7HH4UDGtEoe4HUOb7KfUTuTR7AJGad1afuF834UQ0PJDQCDyb5+U5YCfdsPJ7JwGtbbWjTuLHdVEMrNMQcNyfHYKq8inNretqVl7x6RiLi0fCpPkA+0nbbdaagHEsYGAb3ygeRp1FG2zdclA+msINlyKoSj3Gxt4VXIaA0E8q3L2JVTJFxNcPK1C+ma8m/AtNdd0U9NulECabsunixKvYuSY3AE+1a4lEzKtc417Rdncf7qzj5piO52XPLD9Nyj6hiB7XvLAaoBcF1PpkMeUHyMIs2PkL0V725MY32WN1TDZOwl0YLgCAVvjy1WOSeUZWAzpUsTTGxrZaogpsnGm9XSzToPzsFi5OFPi29jiQ3muygPV8n09PqEgdnL1yzXTw3Gy9tmTEdpDpntYxpsgrIliw53nf0y1+xPe+VRyOozyNok133UjchjoW0KrwsXdb/AK6TydMlx2ks0vj0ggg3dpscG9uVJiTh0Zgld7RZaT2vt+ETKZQ0gH83aGK0w7fKvY7rICzWSanEBaeJGbBI2pR2X4rpa/TsnS70nu2ra1nQR6qaePKtyYb4xxfyEyif+LWZC1zAQQHeQd1g5eK0tLRrNHi+ValnkgFGy357KL9eLBoURw5Zxmky7jnp2Ohl2rb+VXAOok8+VdlGqR7z3KpSPAJF7DhdY89M+gCqkluBAdpscqV7yQovWiijlfKdiwta0cklGabp3VHdEyY8zGjZJkRk0ydofE4HbceVUyM2HNdmz5DQ3Kk/qkNADXG9wPGyy58hwvyqJmPqBxBJ/wCCmnO5RcfOfviPs8FWWta4xSk7Bln4NrI/dpA5PKuFmmgXEMqrCaNo8hxOb6zWhwbRbfCYvE8hfJpaSbIHdC8hwujprsVDYLdJ3CqJgx0jw1oG1aR5SmkcycEO9xFFgPChIc47vIA8Jx7LcAPyUEknqu3J2a3smElMAdvXKiEh+2/7JCjtSKke696/kKEu3Tk2UJ8BAifASF7hN8pWgXKSXe0kDi06bdCTygRde6axSbslYrdUIpBMU5+EC7Jb8pr/ALJ77IC5UbiSQiJpAefhEtIn+6Yp/lIC0ZOPKMAoQP7okWEfASJocJvlCT3/AMIGO5S7/KSVeOUQbRZAWhjxBjdThsocWGyCQVLlS6RoaVvGfbNqHJm9V1D7VCarblDf8JWFMrskMSd01f7WlV91Zxcd08mn9vJKjSfBha28iXZjRYHlVp53ZEpeeOw8KXOyNVQRH2N5+VU3GyEElfcJrBHZIXwo0LY/JTVyL/lLvYRWqIy0jkIdqUrlGQbRle+EuySSgQS3SpJAk/ZL5Td0Uk6ZF2QJOkEqCKSdN5SQJOmThAkXdMNk/KlDgbJwl2ThFOETUw4RDbbygIWpGDcHygaDwFcw8WTLyo4IwSXGtuwStYzbtvoTpbhkfqJdP+to8eF6fGwti5oncrn/AKd6czAwIomjUT3/AAukk9kdgEml83ly8s32OLHwwkBE173lzhTRwrNHTtwoYQRHZG57qwSKCxG6E7tHcqRvuBHwo2jbYd9qR7We9qpoqvZEzkITfYIhs1VEt2L5UT3HUSe42+ErOiz2O6b2SAEhTTOiHFd0Vhux7lM4AVR38JjbnEmgBwoqSnEUBYvhEG72OUMbgQCP5REmjXJCrNAYRIP6Yva7J2vwjeANOsaSOa7IseB8MjXuIEZsUT3TOOp27AK535VYl3dAFyWGmhXdC7aM+mwlp2u+6JzAa0galDKXGwRXwOyjfscNuBvgHujOpr7FF3nmkLXWAHXQPfuiFk2TRPjwiU5e2i6TZo5Pk/IUJAdGZC9xH7W8AJSlrefd8jsonSMc2h9o7qw0jlyBTY2Modye6rvcXay0VQUzntJsb0gdRcDp9vdabk0Zha0RsDvdptzvlQuJd/dG9+x0jZRk6XAg79lWahkApwJ7bqpM0mOjs1W3t0te67cSoJgXMob/ACtRGXOym344VY22j8q9KNWoBU3itR87UusZ0iazUHGqrdRP9oIB93KPWRYrYmkLiDRoePyqm0LMuSBwLXHngqY9RjkAD6B8dlQl5obqhNIRYCsw3WLlpfydLQXWPkHusKfChksABpA9tefCeR7xtZ8qIzOawWf3brcljllZVKfDa7eIForcE91UEU0LvZuFfL3EOF8k0o734W3M2NqLdrJHNqdriCARvW1osZoDi5vHdSti15INbWosul7BxTIASKW/j4wa0bKvi01jTXIokLZjjBAoduF0mB5UWFh+pK0AcHdbMuI1oppo1wVVwnelJ8HkLRE7H+wj8FeXm3K74dudzsMkmxvawcmLQ0kjYFdlkWSQQKHJXIdalbCHWRudvlMMtrnj0xsmVrPaDfysyWTkn/CWTksbb3OofKyZs4SO0s2b2cu23kqzNlgXRulnySukcTqJPgpAtsl+4KsCJgALXtLe1dkYrMkaSDt/lVXxkEbEm6AHddM6SCTHhikxMe4wR6jSWudfcqi+JrHCRjQHjdpG9K7YuLPZA+MRvnjcALAsblNNJqJo7C67KTNzJ8nJEsz9biNJKqElu53Pyqh3urYf2UfhMSSbS/55RR3v8jv5Qlya+6EGygK745T1QTCuUiQECcdIQXZTF1nbb8pwqHTJJBA/82l3SGyc/hAxOyC/KRKYkKJT2hTlMFUOEu6ZIboU42Ti6tMmJ7IQrtNe6XHdPsUSmRDZMnQPxymN7bpyb2TFF2YnhLmkiUtkQlLDEXuFIGN1GlfiYIogXCqWpNpakkeIIfLqWcXFziXXZRSyFziSbQH4Vt+kkKzVdkKe0t/yooo2GV4a0Ek9gtCeQYeOIIz73buICaBoxMd07xTnfaFRke57i51EndNHtHzfynrsknP+KWWtB3CexaVbJkUV2UQ42H90PKdUFq8paUKPlBY+Uktku6jJJJJIHTJ7SRTDlF43Tdk6B0gkkil3SSSQJP8AKZOgflEEwTjhQOEQTDhEinHCdOAiAB7oo2Dg2u5+h+jGWQ5jwbHF8UuQ6fhyZ+ZDjRi3PNV4XtXSenR9PwYoGcMb/lcObPxj1fG493bTw4gXAN4H+FcmOwb/AKio8RhDC6xSmI1OaDuBvS8H+vp1JG3SwNO/lJ54HZI32CB29/IVZHfBPB8pUdQHZMzdgrsi/cEKkZRsdggc7ehwmLi0kp+T9v5KqGLvaQ7az2TF2ktFWR4SkFtoUd9/hINOnY2exQSMAcb8pw23OJJKAO0BSAVvex3RKaqJaBVbpz6hdXA0kkhE94Hbc90iNbNj7mCnEHn4VYtJsz5Iywtru1xUgHspwrxSgdI1xazueB4UzdWiiNu5CJ1PRtNG+Dz+VXkBI9QtA387lWSGNFkUPzwq5YwElx1eLKlWEy2Rh8m2+xKb1X6iA5paeK2NqVxLmEvAr4VckaaIRfaNzgSGh5LidwmliEYbbv4BRu0sp7m79hSgeC7YEj8KtG121zWbeSmJpgHf/dPp0tJ/2UckhsA7kqxaikc46iSK8KGR1kENprR27qSYl43FAID/AFDoAFUtIjfISBYIr/KiLi5hFC0cp3Db45UTaNtBVTSo7g9lXLfa4lWXuBkLPCpZEh0vjH7uSuuKWKsrvftQadtlC9znRgcVupmxHTROwKinBY2yABey6SOVU5DyfCoSgusK68Fwod1A+MaNgdQ5B7rpHOqMkZsnsq7mg7UtL0HPjIo2eEUfSZHM16dge/dHKxilhNnxwmZFqcABuV0rOiPcLDKViLoVe5zm7KeUWcdrCxsbsW9lp4vTHTG2M/la8PTYWkE29a+NC0AMADW+Aud5ZHXHg2zMfpU4AqPb4Wxi9LnNaiA1W4f6Y24Vr1K+038LH/2LHacEiIdPDA5od7gOVQluN1DYgrUfNqAFrPnAc6x/K5/yXK9r/H4svO6g2KN9/ceV5v1vqwieXPcTZ9jSuo65kgOlbqoNvUfwvL+rZQy8pr96rg9gvRx47ry8+fieWd2S/U91m9gOydkZG3lUBdgDurDZ3wuAe00uvjp5PLftoxxku2AcSOFYdA30hLGRXDmnsUPTpWSytLHAO7Eqxl2JnGg0lvu+flZtakVWgHeh+FFmZDcZgjFGV42HhQZHUmwWICHSd3VsFnBznEyvNud3K1IzcoLf1LJshA917Jy6kHO6rBX/AGT2hCV/G6KRJv4SCYJwNkBdvCjeexRE/wCyDugQ8p0uyXyqH25pP243Tf7JIHHyk40m1b/wgc7U74QJMUkyM0/wkOOEu1pfCIXdP2TJdkU5NBCf8pHdN8KoXZOEydA4TpkgoH7prSTdkD7FMBukFNDGXG1ZEtTY8IoOKbJmLjoBOkIppPSjLW8lVL1WfK16Z9n4CVpH8puSo0VX3V3Dxw7+q8exvAPdQY8BmlDQNu6nzZgxrcaIjQB7j8oIsvIM89g0wbAKC0JBTjZKC7JWPlP2TKNnonsENG+E6fekAg0i5ITEJDblA+/hLcJ/yUzkFtJJJRkvCSSeggatk45S+EqRThP+UwToF3SSCSKSSSSBUnCQThA9JwEhwiG53UUQCIDdCEQQF3UrGa3aGclAF0P0v0T/AKt1DS4Uxm7iOyzldOmOPldOo+h/p79Mx+dkM/rO2bfAC7uwyOjyeFHBjthgZGBTGgBtKZg1ygE7BfP5M/Kvq8OHhNL1lkEZ21UnjkHNEAje1HLIXAM/1bV4U0Q2BItc46JP2nfnuoLJP/hTOcNJA7f4UHAu+TuqDY+hVcox/kqBv3Vana7SAe6IQfqJBG4+eUTXkEbbFRB4DtxvaezVXsN0EhcLPND/ACkHim1e6jBd6V8uvYIqBbVG+UNDO4rhE1400SNk1k0KT6Nf9MEAcknuqlFFGJ2eo62xtdzSeMR6nhp1NJ2JTCZ7WOxgSGEe4p44QWAUa7K9acpLu2ic3e6rbakTDpHvBs/5QF2lulu5aOQeEzSQASbJ7lFvaWezGPaD8KszWHAAAtPO3CKed8bRQ54UUL22SdZe7b4UWdRM6ib4HjygqgAb/CeR7tIAYHN4FKN+rQCdv5VWGeL3ux8qF5JcGgEeUQbY+UElCgBv5RQEhraF38qMAl9+PKctcN7v8pzuRtv8KqheCQQTyoXAsGxVhxsEAKCQlot26sRBTWutwsqJntskWSpHH+oB2Skpp24CsFCRumXV/dVpmlziQOSr726ufKrvY7bbYDdy6YlVXUwNNcclUsq5piGCmA7Wr7o9Z0lQuZRe+uCusrncVCVoAADaeD2RwwMLhrbd8lWWRAsJP33yUUTQTxuFryY8UMUX9ckMpoPC0HU6P0u3elE1g1EiyTyrEbSHW7yueWVbxwhtIEYaDue6NrPbR5KdtOlrahsVagiBvV24XO13mMQNgqirbCNhW/lEI6+QEUkfs1DalzrWoJjyHBrhsO6MnSbHdA0BzRvun2JLb4WdLoxkWfnZAZE7Tfx8qy6wTfFrE6tNpOivad9lvGds5acV9SZmnEyHcOI0/wB1wjnF7iSuu+oh6mPMO7iKXLxYpc4Bx/K93HOnyOe7yDjRmbIa0cDkrXnx2ZDSwgDbkIIIWxtAYNz3V1kDvSLjtXYLW3DTmiZMHJ2PB5C0Or5ZnxoHNNax7gDyo+o4xabAO41XSfpn6d59DJbqaftJ7KWfZNzplsZZqtrUm5O3ZdDJ9ORlpONMRfAO4WZkdHzMYG4i9v8AqburvaSM91lCNkT2OY73tc38hN4+UUxTd7Tn8pkDhPYrhIGv4THlAx3TUE/dNwkCoJchJL8Kh0u1JvhImt+6BneECc+UxOyrNpfKXykkL4UQ/wAJFIp9W3KBrTE9kkxIPAVCSSSQJOkPCcjhAt7G6R4tLsmJQL5SSSoICY0udStioo7/AMqOFmluoqOaTW6hwta12xewucZHEk/hMeNkydRqFaKNpe/TW54pAFpYsQgiM8oH/wBo8oVbgxxjQkF3uI3PhY0tCR1GxvuVNJnyyahtpPZVSed1akI2l2S3SUaE11KQjagoR2UjTd8qLDUefARWEuQUqRSrdIjdLZSemXVQJPwgiB3TknmrWjj9IllALxoB7nlFl9J9ANMT9V82ninlFf5TJ62TUohUnKXZOiw3wn7pJIH7JJD8J0UySSXdA6SSdAyIJu6IfG35UUh8ogmRBAQUgHt3QAFSsBcWtaCXeAixLBC6eVkTBb3GgALtezfTnSWdJ6WyNsTWyPAMhBslcf8AQX08ZMl2fkxv0M/7djZx8r0preb2Xj5+T6j6HxuLrypN2HB2UmO025x4CYkXpAo/7ogCPaB7e9Ly17okZ75NZJIHYDsrnsB9tVf+VFhnQdX8A/CJ1l5bpsnkpGL70TjYJNA99lC5utgNm7ROcAbN/hM12344VUIa40RwDuUWunfjhBqIPPtKMlp2G/8AwgJzg4tcdiiFCiXbcKvqcTpeQGjuFKXAsobtHCCSgdr3b8KQVzXCjaW6rG9+UduAob2ibIO9t1v8owA4seRTm/5QgA99vCLua7Df5RDs0tJ1Otzj4RFzthffakJqSjVAJ7FgCzXdWMkG2fuIrkBSFwFXYI7oXPIAAJBQ6HvdpLxVaiSVUKRvphsmpoNmjzuomAuDi4izvt3SkcNQDB7iatO6g4ahsPCLBNaSboEKOT22Lsk9uycO0AnffhRFxI2rZA7nuDdlG803UaT0488qNxGknv2VVHZLS4n8BL9tlyX3cCynDSQWlFRPI2IUDg51+FZe0BtXuFHQA5SIrhnu/wDKB9HUFO8b07YKD95oWtKgfenbf8qGUOc2hsFZ+wnaw7/CieKsfC1KitpqM/7qrpFPF7kq5O7S0V3Cog6ZhRu10iUVtbGSea/uq7XHXttaYlzsksH2/KKJjhMWu/utIuRbn5U7Q5wae44CjhjqyrsbAG6q37LGTeIY8cu3O2oK2WhjdAH8o9IY1pPJCKraQeRuudrcoIgaqk8v/brxyjidbj4TGntc2/n+Flr7DE0PjBGxRPAa4HymhAAA7InVubvwhfarlVXx8Lm+tODYr4P+66HJsWf7Llurj3SAHYb0Vvj9scnpxnWN8SQ977rnxLpdZC6PqbdePI0blwWCICRpqivXi+Vye1+HIwW4lls7crsQQWOH/CKCV75XFx9hFaQqTOnF7tW4AIH5V3GxzDK+Mm21VlVyTyYQyoCxx0kDY+VmYuA/GyNMwsA7EcH8rpGsGlo7gbp3wscd2i6U8mdAha1rAGgV8KQN+SnY0NGkBPSi6QS40UzC2SJrwfIWLk/TcTyTjyGO/wBruF0B9ptIOqgU3TTicnoubAbMZkA4LN1Rcx0ZpzS0+CF6JoB9wJb+FXnxIckVLCx3yRuteSacEQK7oV1OT9NwvNwSOj+DuFj5XRc3HtxZ6jR3burtGaeQmTkG6LSPykRutQKyklwmukD8IHG6TkoUS0k3wnSr54Rku+yfum7pIEkmJSVCJtMl3SVQ4STDynQJPuj9Itj1FNSKHhMSUZHhAR8oFd8KSJlncqIKbWGt+USjkk20NKhCG73tFdbq27SEdgmo7Wlv3UkMbpH6QL8qKnxMf1Xh7iAxu5vumzMn1pNDftHCnyJGxxejHsa5CzyCNiqns1pJWE//AAopWQkl+VZxcR2TIGt78nwgbGxJMmTQwfkosvDlw3jVu08OC3GMiwYKjAArcnunaYs/HLSQQf8ACuk25xpViGCSV1MYT+ArWPgiPqYgnFsO7StpxjgYdLQwDmtkmJcmbD0cg3O/SB2HdX2Nx8Yf0mAFUMjqkbdrLj8LMn6hLLYHtb8LUjNtrdl6iGu3cNjsp8oF8DXNG65SNznSAkkm+SutxpBNgsc48AAoOfSS4SXJ0hBJJIopJJJIHSTpFFMnSoJAfKB0glW6QUCTpVfCIN4RTgImgpmqQCygcN35Wx0TpeR1TNjhgtuo053gLMiidNI2Nn3ONAE0vXfpDoD+j4OvIc108os1w0eLXLky8Y9HBx+eTe6diNw8OLGYfbE0NvyrY8c+UI2G3dO8lg22BXgt3dvq449ahoxchcTsO6ms7tFb9whgaaGwII4R1ch225/BWWvXSywlslMrjir/ACmcQLNkgb3aB0ga5pYHB37ikTpPFjuFWAv3Avn4QAgXZITucd77KIut1koo+Rzwn1WSP9lEX7HnUU4N8KAi74UsTxWk8+VAT79JFfKNgFgkih5QTBtO52U7DW5OyiA1WB27qQbfIREhrb5RNrkhRjeiTv2Rk+d1UOeduCkWuIAedvKYOFgHnsiLQKN/yqgNZduN64pMxodM9rwS8j2nwiAF2AB+ExpxLa9x7qpZ0jA1ZukO9rBuR5Uj2jSaJu+fKZkTWagwV5Que5zhtQugUDFzrDKH5rhJzW2QSDQ2R1TTq5QVbT5VEc0zWmmtBobkKKrc02d+3hJzXOJUrGjSBfCL6AGgG/ndA4nSSP7qV1AlpQFlj48IIaGn891C6RrdTatTvbzp7KB7A013SKiLHSAknccIXgNrTvfJUhPNc1uhI48KiF7SN+yhmPtNc0rEjtya4Cpv+yzdnstQQvbqFnwqjxWzRZHBVtx1EBxrwqmTJpHsr2nd3ldcWaiaGCQXyFLC3XNZ4HAVYPbYLd3FWoPuG61SL0TdUhDeFoRtHpgKrCADQG57q4xriPnsuOVbkSfeKPbt4T6drAPG6NsZbRPCmIaNgaFLKqwaLpvKZzBs2t1NpDdwN0ThqeDW9KNbRBum7/sqwG5IVmUEONqAU3YjlRYq5VGMjuFyHVpC9ziRdbUutyASTQ5XJdWaGuk3o3uu3F7c+T/iwMqKi0ECjzX+ypHHGsBoBPagrE7js3wbR47SXaiNgu75maMR03S5tHyont0SDa/JWkQA7i1WyITqLr28BWOVSNdcbXNFgc0i7hwNg9lFjE6w27HhTuZRJGyVDcUfISKTCQC13fuiHFf5UDOALbr8JtIkj22IKOtqTMtrq7FAIsCihc33A8KUi0uQghIJ4dumobiuQiLaOwSIptj+yClP0/GyDUkTTfellz/TUJsxSOYfB3C6Dkpy2lZbE04nI6HmQEkNEg8t5WdIx0ez2Fp8EL0ZzQ4bhVZcOKaxIxrvghb8ozZXn/O6b4XV5X07jzWYHOjPjkLIyehZmOTpb6rf/t5WpWbGWkiMbmEte0tPghCR27IhJEhIpjxSqEUKflJU2XwkkkUQ6OKhILG1qMcoxtRCLGgSHjYAVyFTkjc02eCpI36tyRY5RvAc21FVvymoInNo0m7WopafhM5vuHhP8prIKpoFUl8IzR3TUNk2mgjfaitCJ4xsckga3BU2+3cVslJI55tx/AHZVLCc8udqO5KRoi63Q2kD3QNVJDuiI2B/urOHhuy5KGzB9zigbExH5LwBs3glbzBFh4+kbADcpv6eJDQpoA/usvLyDK3nngBakS0ORkyZri1oOjwoon5GBKJAfbe4RQv9JlubW/KWVLqj23HytI3oZos2JkzKsb//AISmzWl8LhzqBpY3RvW/UERgmOvd4C6CRoczjhRHNNx27a3c+Ev0rBsHj+VrnBjaddG/lUupxQMY1rP+4TuB2Cu10ouhMRs8eQt/osmvELTwDwsAMdoNlxC1eiExTPjcPuFhSmlOgkn/AISXJuEmKdLuikkEk45RSCdKgkgVbp+EklNhJJUkAgIfhOE3ZE0IogP91LE3U8NJDQe5UYCudPw5M3KZjREeo8gC1LftrGbdT9EdGGZ1GTLe6N8MFamlv3Feptb7RXA8LO6P0yHpXTYcOEbgW8+T3WmDW3NrwcvJ5V9Xg4/DH/Tt9zgAmmJMgbRoKWOmgkBA1pfISSaBXGvRj7TtY0RaiaI2aPKIjQ0EgtcTsP8AUh0+o6qNHgko5A702vJJBsaT2KRLTMcJC42RIB/FeE3PJsnYHgKMPMbm0L8/IQudRcBZB4+FTSRx0jvtx8qHa7/2TOdv3+E2sAbnf8coEXHVqrjykDaG/ATF3Y891NA3O/8Az8KZg9o34Vcn3cVtspWO2QWbI3UseoAHn8qsN3VexU7CACSdkRJq0kNI28oiQ3ja0AO4PZFQ3AHKqCaDWoc+AicAALsAnhAdTW7H3IXSzEtttAcO8qxKlaQ2yL/ASLuNXfgoQdIom3XzaIyihoAq97VRG5pdtrI/5TiwyyU/3FziQCkzQHFziTXbyqhFxd7q4QuIJNg1Ww+UnEklwGkHi0BIAs8oQJG3G6MkNG+xCZobqbud0xs/O6KE8Fx2KBzg8Ds3hE9t1q48IXANYHO4vhBHO6qa3t3UJaLBJJU0p1Aaft8qJxpppFRusu42KEVZHKMW4KJ5awCuVUQyOrUqb5bBBG9qed+ppcVnSOc0F2wB4W8Yt6NkSCMWeSqUkgcB8HjymnmLib/yoWtNWu8mmBs3cKFbrSxoi94aPyqWPGS4Gl0XSMUyzUG91nKrIuYuEdIJ5VotbGwXR/4VueoGhsdA9x5VIsskg/3XHKt4S3ugdJqdvSTpN9kJjAcd90Bb27LFu3TUThwo3vaAkjfsoi54fp0+2vutGXWENE5wNkndQyEP4NJnMdq1XsoHPLXGu/ZJDQJgas9iuU68AJH0LsrqnytLSD3XH9aeS998eV34/bhyXpzkgPqnb8UrkLNEQHlVYm6piSftV1u9g/wuz52d7MRumkYHRm0dbWkRYRzUoyGvFK49xMequyqyt0vFKzCdTNJCtRF6pDbq1IwhzAWn+FG+NzXOcOPCKEULOx8BQS6UxHBRA1ykLooBG/ZKkTRe2yVb7IALbNjlMGWT5pSV3TAFBEAR9wTnn8I3D3blA/2i0DCimDeUIkDnbiq7qUAHfm0Efp+PKjc2nbjdWCAgc33AqyppTyMTGyRUkTT+QsnJ+moHAmBzmn53C6EgXwmLCBbStbS4uHyehZuPZEfqNPdm9LNex8Zp7C0+CF6KXdiK+QopsODJaRJG119yN1qZMXF55+Ey67J+msaQF0TnRHwdwsqb6dzIrMemQDuOVrbOmOd0lNLiz45qWFw+SFEAFUIBP3pKqPCKv/zUqnY4tdtwrAcNiD+VWqlLG6jXnlRdJJY7bYKr1vSttN+3lQyx0dYQiI8JqRXfdPXdGgJJaSkgV7cBNQ8Jc8JbozTFu+yVFLco2bGyLHdUWsHCflPJO0Y3LvK2Xuiw4KsBoG3yix3ROx2ejWiuKWLlTPlyXB1001S3IxabIy/VDtTvwPCha9zngnsmMVE2PhDHqY7n+6ovsc0ingV8p4cQZshYBQ7nsE2LiSZbwNwzuVvRQxwxiNgprVRC1rMLHEcdbbqSGQS4weCHWVD1HHOVjvMLi1wF/lRdFcRhvjcKexxBtBbkyomRgOO98LGla2ed0r3bO4A7K3lwCRl3Thaz/RlBDQLs82oGOW2J5Y5l13ViDKH6pr2jSAKUs+F62MA2O5bG4RY3R5C3+pJppWQtVEtkyelxdISak6SKQT14STjwgak9J0lNhVsknSQNSdOkgQCIUkEYAHZFE0D8fJ7L036H6E7Exf8AqE7WW8/0gW2QPIK5P6U+nz1vqH9cH9JHRkd/q/8AtC9ejijihZFGA1jGhrWjsF5efPXUe74vD/2qWNve+yNl1fdM0U0KSiNIGxJXjfQOSDGA46QNjtwiYNEQcG3q8p5Pa3YXbdLmk8HyhicdAa0kULIKLE4e6GKRrdL2vAP4/CjlDQ6onucSLI+U2qR0VMosab38oJJC8NJeXOBr8LW+mfHvZN9QNY4kAcAlM5w3FU491HI6xpN13/KDUXVTqc3geVI2N96faTv2KiBrccJ3U4WCfJQNIEl1fwqgnyd6KZrxqJI5HPhA5xuroX2TNd7dJI37ppKm1XW+ylB73sq4sUL/AApR7aF7qIss9xAHCkD2h2kCvhV2E9irDALscgLIstrSA0bjcp+NwoqI4vUeVI5wohu9DYeVpDt1mze3dM7ayTYHYlRxvLmXVG+/ZEXN5/sFUTjYAO0gndA4jTsNweSmJNXYHYoBu9zBx3VRMXAtBHfk+UOohrnd7pC152FfahfbXe793ZUFzueUJFPvkhE1o1NPbuhc4FxO/NWUCJ0g+e6AFwshIlrSaJO+ybtV7lALjbgCeebTOAN3wOyImuRZUT3FziSgV/0w0bUow3W4kcBEwFwcQEOrS0iqBCKhe7xtXhQPI0kFTPdTdv7qo9xu1YK8zyYyzss3JcQ3/hXZrP8AdVpIyTbu664M5KAYZZCe6sti0gNNG1JFELNf3RAAE96XTaSHjaQ8WNl0v0+dLZH7F32rBhppcSL8Lc6AQ6KYeXcLlnXXX9WnINW5u1HoBoAbK8xgLdqNH+6ldDG4WNnUsSMeeumNKwNPwodhuVdymhvtq75KrGOm8XXdTTtLuIX7b9kw3TvaS34S0UFBG8kAhVJG91ceNtyq03taVYrNy3lsLnM5C5fPe1wIdyt/qEpAIHB5XMZlF5or08c6eXmumbj7ZD2d1bA32UAaG5LCCKcFZojfstvn5+yPcJDskPcLCQ+SjCHIZ+5BDIWyDewVYe3Uw70qxbpd8KovysBpw4IVaqdQVmNwfBQO47KAj+6in+UVg3SZpBCOgAiBAF2E9JzRFBN6g4QMwci+/dOduyHVThfPlEaI2QA78UgeHV7fc0+Oykc3U0nwoI3lkpIJruCgCqcRuPgo4iL0nv3Vk6X7mj8qF0NPa5nlAznFjqc00O4RCnDz+EUriNJI2PdPQsEbIIdNGqRNAOyKRwsAj+UTGk79vhURPia9tEbKJsRbsTsrjm7EqGq2Ku0Q+k3V3Cb0XCy035CsjYUQm25CqaUnxBwIe0EHyLVGbo2FKN4QCe7dltGrshDoY/cgqy2J4uVy/pqrOLJ+WuWRN03Lxj/UgdQ7jhd+6EfsP8KN7XAEOZv+FfI8XnZBHIr8puDdruZun4mQ0iWJu/cBZWR9NtNux5dPhrldppgxv1CgdwpvvH+4RT9JzMV2p0Zc3y1A00bIIscFGVaRuh1C6+UKuSMD20eTwqrm6HUe3hFhr3SNcgpJkUxG2yaiERS55RKHTupGCr3TDyi2RFrAyjiTBrnEwu5+Fd6hiCWp4CL5Nd1kc7ELU6Zm6SMeTgigT2W5WbFJ7HUNlNg4D55C57aYOb7rU/Qs9WwBpKtsaGNAAAA4W0KONsUYDW0AhdKHAgHYf5RPI78KvraDVi+yIJh9J98g9kUcTGTukYKDxuFEJA7lGx+kgtIN+EAzYr5X+w1vtaP9LjxaS/kd7TzvljiLwKbVmuywpeoFxdosnvag2n58UUZ0C/kLPyOqe7eTT+FkumkkO5NeAkyMvdWkkptWhQS5SCelydDUknSHIRThqek4tKlNhqSpHVpVugGkqRgVukGjkhANJwPCOh4SoE0CCUUg291odI6Vk9WzG4uMz3H7nnho8ocXpefmOY2DDmkvvoNf3Xq3070CHomCWA+pkSUZX+T4C5cnJ4x6ODhvJWh0jpsXTOnQ4cdUxvucB9x8rSAGyijB2U9AjTe68Ftt3X1ZJJ4xI0FzbA/lPpJdtuG8kp4xvWqhXJ7qNuq7JIaSsrBTOY/SAffXuUrGAhzGA66tnk/Cr6w9zzVEG9h2Uoe5rQBdg213BpFu9dE94IaWEteB7hWyje8nUa0l3IHBTySAGya33A/8qGSQH7bFcXyVSQMoIBN7A7UgB1Gncngp3Ou9LiBVgFMB7bdyBsq19Fe/O/dJ1O3IG3hCS6vPlNqAaRuqyEuLj8hLkC/5QusEf7eUi41V88BEqZr9UgB+3wUeq32q2o6q523UkbgQAFKi0xxafhW4yN3eVTv28dlNE668LNFsbjnfyir3CuB/lA0igFIDQobG1Yhad6PlO6mNsV+EJ1aaBsnuUWghrXHdVAn3uaTd/wCyKxZazk8lM4gbDckboYx7tXwgM7Oo7V4TOdsNrryjsOaC6udkLwCdhdqod21be74UbiGg1u4pU667DwnAHt/O5QRG3EmtvHhEBpu9yeET3F0hNDwEAGq23RQDqOod/hM4AC9rPZC4hha0VZ5+E7jdEHdFAAW2D3QHZpP+6NxaBzZUB1PDtI2aNyUELj7SVVeD34VgnagopAOPPK1FV6DudrUL47bt2U52G43CjfZafkLW0Vmu0G6+ETGgV5KWklqFtg7/AMLoi2KfGW1uTYKt9HmbDkPiLt38KgHhkZcT+FHqOtrmmiN7Wcpt0wvWq7Jsp0Xe6P1yW7us/Kwos+YwjULcOaQv6z6AJfE7+As6PGVrZEhk7bWoddNLfIWQ36jxJHU55bf+oUrrMqJ4tjw6/BWdVda6T6gAATaa73UBksog4FFKWrAIVaeqpWzRbvuVVnsRuJPHASJtzPUiQ7c/wsR7Luha0+pSapHHkrKEh4B3Xrx6jx817VpmBk0bQOdwUeot5ApFO8SyRNAosskqItcSSf7I8WXsQd7qG4R0qsbm67sg+FZBDm7G1WTgWopWUVMPymkGpp81sUA4ztLgDwUbm6XaT3VcBzRubKuOqWEPG7gEEBHpyAX7SpSBSBw1x77FHGbZR7cIGHOwSLA51nlIg6t09d0DFm26H3AUApK7Wm8hAFX3/KVCvz3REbWEPwUCbQFJ6B7pAfISrf4RBBhrcgjwn00CK2TAbIjYCCs5+5tvdTxEOiFbHuoXRh8nt2Klawh5PFd/KoMgn8qJw5oKYFCWoIhRpCWgqQjSbrdLbv3WkRujsc7hRhprcqctrlCgAgbEXaQJHJvynfYFgC0DZBqpwpAnRtceP5UZgrdpsd7U+khMR/CCsWuGxF/lVpcLGmJ9SIaj3A3WjR7D+UDmNPPKu2bGDL0Nh2gcfweyyczpGTGNQbdeF1zmmP8ACVavcQf/ACrtnTz5zHtvU0j8hBv4XeyYkEt64mkdrCz8j6expf8At2w/BVVydhL/AIWtP9P5MWoxESAeFnS48sLqkY5p+QgAEJJuErRk/wDCMe6vIO1KO7UgIHhWDZ6dnCX+lJ94Gx8q+5480uaB0kOafcN1s4uQMuKjs8bFdJWbE4mZK5zQ4WOyy8qJ+PN6oeSD28KDIbLhZIlYTudwo8vNlyHBv2sadlUWHPLIiHvI1HsrYfqiZHAfyfCymyNkDWSXqb3WphFjAQHfFIaaMEh9MRykknbdYnVemnHf6sQ/puO48FaZkt+kb/jsrTQZIQyRuoHn8KWI5nDxJMqSoxsOT4XUYHTYccECia3JUuNjRxRhjGaR8BXooQ1pNcqaVyFJdk/dKrXN1NXyK8IgEgN0bb7b/lAg1OG1+VIG2L7L0L6e/wDpZlZuAzqfWsodPw3DUxgFyPHkeFB51Wkb0PyiZG6Z2mJj5HnhrG3a9jx/pj6T6c5rouluzHN/flS3f/7oWi3qrMNobhYmHiNb3hhAI/lTyjrOLKvJun/Rf1L1MB2P0jIEZ/fKNA/yulxf/pbOwg9Y6xiYjQPsh/qPXSZ3XZpAXZGU9w/+53C57M+qMWIn+tZ/+1Tazj17a+L9J/R/TIz6keX1CU7a5n6AP4Cv4+V0vEIg6b0XAidVAiLW782VyHTs7N67kaMGJzYWmpJ38N/8rssLAZixhjCXvP3OPJXPk5ZjHfi+PM6u/q8mUaHuGnu1oDR/YImM0mgKtC1hD6IVhrR7dXZeLLK5XdfRxxxwmsUjBpYb2rhETqI3snv4ScOAP5Thuk2QNPkcrKpmtHp3ZIb/ALoHiwS0gdxqUjHGwGD28qGUCyHf/ulKT2jZWjU77bokconaSw0bcOHfCDZwIqv+UbaLNJHPFKNUBANtDwdrtQOcKsklw2r4UskdUQLUBBJJGx8KrBaQOSPIKK9huduLUbQDYrbuisE8bDwrEpiSDr1bnuoi8tN9+6keQQAQK+FC7bgBa0hi62X38IS4lo8hC9x0mq35QeoQ4gg6SO3ZESB9O3NFSRmjYO55CrveNIIAJHJPcIgQGg8WiNJriR24UkTy11ncHz2VGF5IJ7BWtf2uqwOVip6aDXWb7qQPJNEWPKrRvBAI/spmusE6v4U9Cey2wCN+dkqJaHk2FC15Laqjwn1kNIJcAOw7qofVVn+yTKo9q7pg07uPH5SBrjcDsqJAbI8DdCHFzibr5UQc5z3HtxSleBsAdvCBwQIyByTufhJ1DYb1ygdpoAWT3TAVW1Ih3He/2pgRdg/yhdWrwgLr2ANBFOQHOJ8d0Ltm327Ir9tAbKEu7EHZUCQeeFHITp3Jo9kT5LBa0nfkjsqsrr2JJpUC4g7Db8IaBFA8b2j1N5DSVGSeGivKoB4DTV3aENBdxeyd4dV7X5ULbbZtaiVE52mQtvZCTvtyk4f1TfhNpB3JW4h2NL9uw3QxyBz6vug1kDa9/CCNwaHbU5Dya0Mukkg9kE7wdxyqepzJAd+ETslrWkHY+UXZfpo55AXsBpa0PTMZ8LdLXNceC0rHgy2+qASN+VuY2WwaQTveymWzdKLDkjmETnktr7nDcKcYbmk0bC14MqCZgD2Nca5TTCJrbYf4K57Jldsn0tA3VPMoRflXMmdoB3pYPUM62lrXALWLf+ua6q6nEXuFktmDXG91a6jkCR9Rmz3VKPHJaXHt2Xqnp4uXObWY2l0ZkvclN3u0sd53jduEbm6XUeEeWgMTS/UAAT3RABuwCcJwb3rdGTD8IwDp2Q1Z5RAII3tDuyli+zShI3IvcpMLhsRwUBObpdXCTAB8I3N1C+6jH4UBOQp9+LSBAQIBNVFEkRaoHbhDopyPSnq0EdUaRC+6cgUl2QIGtqSNadwkKomt09WKQBG0NdalJobBAGm907rIrsiG1G7FJx7hwUCNoJCAS0jhCWk7UpTu35ChLrNcH4VEjTsARvScta4cUfKja6hRN/IUm9X2V2IHRncBw4/uoZI3sokbfCnlAaBTTueR2UzH7AHlNoqsfYAPKRPuojfyrD4mOsgDV5QugIbqB/Koho0mIvdTGN4HAIUZ1A2RXyEAFoIpRGPTWlT7JiESoSL5AKD09PFqfSTuAlv3V2iCjWyjfEyVpErA4eCFO4Ub4TadtldppkZPQ8WY21ug12WTkfT08ZuJ4ePC6zTXlCW9+6u004SXEngdUkTgPIQhdzJG1+zgK/CoZHSsaWyY9J8tVRylkI4pnwy628ha0nRADbXlwTx9CbOPbLocP2kKoTms6hjamHcf4KxHRmGb+q06Sd1rMwsvAl3Gpp5pHlQNmjJ079qW5WRCDHlhHptGgjwqP6OaPJDYxseHK70/GkiaQ87HgeFqwwUQVRWweniIDWfcebWk2CnABoAUrIxdEfypHN7AICjaB3CJxAPlJorY+LS/IQccmpHV7pUuLoQHhO3zwAnaP7Bb/wBMdAl63ntJbpxIXB0zzwf/ALQrjjcr0Oy/+m/0THndWw8rqsVtP9WPHP8ApHDivRvr/JZixx2dMbdtuK8IPoIev1zqM5AAjjbGweB4UP8A9V8J8vQXyx1/TIJHwryYaviuN1l281z/AKrxsdtBxJvgLms36vy5SRAwMHl3Kx8gHUQeVAyJ8zw1jdvKzMJHS8uV6iTJzcnJNz5D3k/tB2Wv0L6Yn6pkM9YujhO7h+4hH0zpLGPD3jU/yRwvQug42jHdJRs7LnyZzGbjrw8Vzva/h4cOFjMxsZgZEzYNHf5PyrkVat9tuyEC3WeOFLGwnURtyvn223dfVkkmoJja3ClHAvY9kEbSdx2UzWDvv8KB2tHtPJJ3VhoDZNJZvxRTMiBFNr4BUk4BxIpbfqJ0gDsUkS3QYn+nqYN30bvsPhV5C0xtaRpczn5UsrjjSsEjCS5gDte9Ks5zi5wIG3dMuouHfZnUWlx4+AhaSaN0B+1EC0tIOzubQCxYIBpZjpRWCbvbugcxx9wJ34Kc+K55Te9l0a+FpEBLmOq6tH+3cVXdO9oeKA3Pc9kDXaaBHHKshsJFyEXYQPJNiqA7ozpkbXDx3KjfYsBx1Ed/C0lV5SaNc1aiEgcOb8hSPHtJ5tVJSAbYTR/wrpi1OTq3LqAROkJAa4f2KrMlN6qG4qkZ+7nsobWoXEVv+R5V6N97N/lZQNAUd1aic5p5WbF9tKCTS8jzyrrXAtWXq0srvyFcglD23VOHIWKiw2+CdjwpdiABwoQdh+d0TQNRobApCie26o6f+UxBIIaPyjLiW81SbcDT2PKqGPtcQaTh2xcgI9xINj/dMHb77fCCXYe7uVGX1sCmc40LPKH47qhF3YIS4G90zjsQOUDj2H8oHMtBQSyg+N+yaR1D5VWZ9beVdCR0+lpDdgVAZRqBuifPdVJJjuAf5Wdl5PotLrcW1vXlbxm0tbjMtr36fmrVgN1G7s9qXGYv1NjPymwykx2aBI2tdPFM9mk8NduCOKWrjpJ2smM6vbvsg/Tgg3W/KsRyscBunc0LKqM8QIBqq4pV3j3EDwtEts8bKvLEBx3VlNM8sLjs4W0KOTUCXVtVEq2YTqJB58qN7AdQK2zUAkDBzdBUsjJrbupchpY00KB5WPlSub7TsKBBWpGMro8vUPScCD/Kd3XZXN9ryT3WHkZJe/SBZ4S+yPTfPK6+Evtx/kv01R9SdRx3aoshzfh29rVw/q/qjwHThkkQ52olcbI4vmawcd1uw6XY7Q3loWMuPBzvNnG7N9Seu0uOO7b5WK/qgzC7REWkeSowfaW8KnofDMSKN9lZjJ6Lz52aThrLBabF72FKW1+FACPtohystBcynjdVyyu1aVpaQ4f4VlrmzQh37glpBbShgPozaHcFVkYSNtKKSPS7b7eydosUeEDfI/sjBPhANij2IQBKHBuof4SjdqFlSA1zx8pEAGmgBQGPO3CicRqICkuhuopB+5p5QK/dwnpKth5ThAk9Gtk1boggail3RVwmcASqGO7qTbDlJw9pP+yhc8tcB+3ugmruna2t/wDCZtEAjcfKf+EDG7IrsnBI/wDdIl1bbH5SDjp94B37IFQRBu+yZoHbZGG/KIE/hRSRtO7dnfKmcLaoi08nlAwaGi01Pa72u57FFpd+UqN7hVCJB5FFIbbgj8JuDtskDwaRRWn8lCDaKige6Ff7qEvJs0Px5Uv57hRGLUfaaIQE1jHjYb9wgMDmnbcI4gQXWCCpL33Wkqo5j2ncbJtPlW+RuFGWg70iKxYK4TaQO5Vh0Yd9ppCYiD2P4RFYiu6VbXXKKRnttRtLmHyFULRtsgLDvYU9X7ux4THlUVXRGtlCWlhsAAq+W3/KikhDuBX4WpWbFcuDxUjf5VebDFlzKtWHRkCiPwUDJPSdTxbT38LSK2O066dytFrapUsgNhyGHT7H7WOyuxahzutInbVD4RWL/jZACUW+2yIIXVlOB4S033/hENlRxwpIN8o9OyNsbiNmk/gLht1SYWHLm5keLCP6khoXwF610zp8XSMDFwoHWGm3uI+53crD+jvpjNwseXrmXEYInM0QiQbvvuAt+dwDscmyA2xvW693w8Mcp5RL06f6HlON9U5eMSKmiDq/C6X6vxP1vSJ4NP3RuH8rgMHMPTvqbAzb/pmmvPwV6vnxtyMXU2nbbfhc/k46z2n2+Sp8FzMh7JNnMcQQrGLjsbVN3XZfXXQj0/rb542aYZvcD4d4XOY8QsDuSvLcnpwk9r+HDTQSu3woxHiRNA/bqK5PEZ7m7bArtoQG6RpB9lLzc/p7uCa7KPctvhHGL03dUnjABFiwNiFKxo2Dm8cLyaenZwANh/KlaAQATX4TMAY7ffekfsLhY/KIlGllOJ4KDIkMkRaNIBOohvauEz3tcdx7qr8hU5HFkgLTt57grRJs753ysaHnZv7vP5QMLpJL882mPcPHfZNG4B51E/ws3ddJqTobrsXtSVE3pIvvaJ7jVEbEbFR07wACiDbzRKEgB9Gz4BTgbWOUD3djuUULnXqBHuvaiga9wJtoKZ/+oA7IPUPNj+FqIF7ttx7r8KN2k/8A4h3Tm28nnugLjI2gQNO/5WktRSFztzwOVC8gHjSw9wp5aLTuQANx5VQEaiBZb2HhajFRS+2tIN9ypIJrB1i6PCZjdTnFx2Gzgi0DUCwV4vurYztODsCp43jUK7jhU4nHXpNh3gq2zZ4cuWTpiuRv9p23CnjeA62jc8qq0kgqVtBwF18rBY0mvb7T3HKlYCeFRjfb6/srjSA34HhRElkuJO6WngHa0wde/hEDYt2/5VZC6gdIQOLdv90Um52Gyrn7jvsiicTx5S1aeSge4aatQvc6tlRLq2NbICdihG55SLuf8KiI7bkqpKNRo8BWnvAO59yqyEuJd37pBUezUS0BKTDZIyiL8hTMjL377BXIwACGgH8rpjdM2beddT6cIco0AW33Wv0bPycSD0Xh8+L2H7mfj4Wv1bprJonbe4nsqvTKxX6XAaQaF/4XeZTLHsmFl3Gkyds1Oi1X4IohSfqpWewmvgrPysYzPdNG5/rEayG7aR5KxH9TzcbIBJbO1v7ZP/Kx/F+naSa3XX/r2EaT93dE2eJ9AO/grm8f6k6ZNpZlRvxZidyd2n+VqyCP0i+BzXN51A3axcLE1L6Xn6CTZFnsq8mgODQRR7FZMrjJIGCSr3JHZVpRJTXhxIBrc8LUxZyxaOZThoA37lc71D2seCBYHK0WNklk1aySfJWTlgOndGSSK3vyumMcM50xoW3MCRdqxIDoJ7hOYDGbqq8KLKfogdR9x2AXV5MuleC5Mtzy7jYBamPN6fclVMbFMeOHEe7uVLZamnC1oSGjYHtKGWO3A9tkGPKHtLHfwptyCD2WVgZGN1Nk7+VMAHNscqLTYolFGdNiuUWn06T+VFM2/cOQpQXarfwlVtIKiFE/1GBp58pEFv8AChaSx3JCsuGtmsH8oANX/KcWKBTHikTTqbuOEDlLnf8A+BOCDYKHduxogoE+3MJCqujsAWQ74KsFrjeh1fCjc1wcDor8IQUTi6g7nypq91KvYZICBzypxcrL4cEKckd0gSeFCTLGSXDU091K0AAULCA6J7cJjdfKSexWx2VAkdlDLBr3aacFOaPCXwggj1ja6J5UpT6aCWna+6Bhd8UnLTz3Tgd0QJoi0Dx/buUQ44QBxv3cfClNDYbj5QOKPwo3NrspBxdJj8BBXNWa7JrI4UhYCON+yYsIbY5VRGSmoHhGQdimB5/CBtJrZKqO6MN8Ij+L+Sgj7cApgB2O6kAG+1X4Q0RyL/CBvi0xNfKclNZPZVD3ulQOyGglueBwqBqk9lCSbOyVkVYRkL63OndRmFj2amEhTubqaRaBsZZ32REGl8Z33aUi3ewrRaHCjwgcyxsqITSbSptIrdDpHLStCBzARuq8kQcKV8sH91E6LwFZUsZrow9hhf8AkFFjkxex5tWJYbBI57KAOF6XncjYrcYWuUbDQruqsD3Nc6N/3D7SVZrf5VRNSdJh9oCRG5+PKDmGY8k7xHFE6SR2zWNFkr1v6c+g8ToEON1Tqcjp5yzUzFI2LubPgLT+jPoCL6d09V6s4Oz2DU2Nrtoh8+SrvVOoPyGl5O8pv8NHAXysOa/K5v4eL/8AXpmPjN1Wz82XPkbrcN9g0fa0eAsfKfWOH/c5jhuOFcLrfECRYvZU2xiZk0Ni6sADhfpuDhx4cfHFyyuxSXkYhsaT9w7UvSPovrA6r0RsMrrng9jwe47FeZ4UoELmFrqjtrnO7q50fqcn0/12PIJqGUgSC+yx8jj8pufTLq/rfoP/AFHpsjGN/qM90ZXi5ifFPpqnA05fScros3BEsbtTHi2kdl479adD/R55zImf0ZT7qHBXzMo78OXemNi8Cl2kDnPx4ZCKcAB+VxuHRbVrscFofgtBNW0crz8/p9Divawxh9/HndSNohpvnZA02SQRraKPyjLLILBsefgrxvSl06hZNEbcIdY47jbjlRuJq99u3lA41Rs/CA5X1xYA4VQkmy1299+6N5/cTR8KE/dsCq1Bccmz/siaK28oCSbA3UkZHfmlK1tIeBXKGtIBH/5I61bmgmNncDbsomwF21aa35QOBuwLREmvjuUFjc3uqoTZoElQuJc4gjhG/jY88IXGm/PdWM0L3HjsOyrvoOuvwpXEtdRNFw5UPtDqcSQf8LUQEwLngO2/8KsXEOojTX+VZe3U3ayRwfhV3N9R3vJutitxioWkudvbXA2Qf3KcAloPbyo9VjSdy3g+VMdT3NLG0CKoJULT7w47OHdWoKc0jvajiDQ6ncfPZThtOa8AAdwudbxTAUKUl2A4WD8901ig5E6TVzqdQqz/ALLm6CY/TIBddxt3V+J4IItZJ2N8f8KfHkLdnuBB4RjKNNpt1+OyMEEHbdQsIcQKohSggfcoyTieP9lBIKFAKYmxsq8zydgrEQlwJQl4ukiALQEUeVrSnva0znhoBKFziPwgc62UE0bAXEnUUOkG/lEQGxkl34CFjwdzwhsmmnUArUTQq73sBGk8/wCFKyQe0eFRLNAJGlpI+FzsrDBmNc5gdGw3R4P5XTinN25Wbn4/u1tG5C3hXTHvpULpf+zikepLcs83ZgPb+yxs/FxmN/panHu49ytipZ4BjxO9Mf8A6x9VfwoMtsMGKWNaAO972u8rrjj043MgbdOAWWHZWI/1MXIkjLTYAO39lv5sZZZdwd/ws/0mPBLjTQ3ddZq+3m5Jq6jT6Z9VYMkQxurROgnJ3yI92O/I7LcyDLJC2bCg9bHds2RhDr/8Lh5+m6gwse0mT9ju38psObq303lNycY+y6dGXWx35CxcZ9OX8mvbtnYWU2MSljgxu4aO18hYnWYpYQzIk0sYeAeSq2V9bZcrg6CEYf8AqDDqBKyZp83qshklc+U9i7gKYy7cuTlx0Ume97SG7Ap4I3TBuofus2psfpBDw7IcKP7W9/ytN0DAz2ACuwW3kyy2mLAYRQ4Gyz5oy21dgk5Yf4TTMtu4UlZUI3FrgQVpB2uJrxz3Wa9uh9KzizaH6TuCtWEWaB/9kJbuKUj2ljtvtPCFYVKKICAnQbJ2Tg0nI1C6QRyAOFto/Kjhn0SU40Cpmhu4AFhV5YwTdbIJ5mljvUZu08tTxyNIO/8ACfHGuOrsjhC4VYHKIkAN738JiLH4QMlp1EEDi1KCCNjaKrtP9XU22+QrVg7CqS0gjgJNbRQBJA1zSG0Cmja70yPHZSgcknslVHb+yFRNcDYqikQWu2HKNzRVgb2kTW9boADqdTh25RgB1j+6H1QQfaSPlPGWu9zeEC013SdsjISDUQAJOyLslwbT7HccKhtgOE53FUn00NimooIw5vqaH7eFITR2KR0clu/lMN7rsgIP5sbot1DY3s1ScO8OseUEhd8JnUeAkT8Jr7oGNd737JgwC6J4RElw35CcfkIhBpvsEzjVgilKGhV5Q5znWSQFQdhwpIEgCjXhBA9pAsg338KQtHDXKgXAHekBHZuwRua8b9k1WflAFUfyhJo7qXSfyh03/PdGdAPYEd0jWnj+yMNo/HynoeEEYaQTXCWnbdEWpiL7qoEAhMj47oUAkdlC5hadrryFZpNpv8/KsSomEkb9k7qOxCMMAO3KYilUQuZtsqk0Oth07EcFaBaeQbUL4zRpaxqWKjWh7Q8CngUVLG7UaI9w4KEe111sdiE4Gh1tK6M1JrLSAja7VymIB3I/CQZRJ5RHunVpmt6a9r3UHmiVyWdMJcjWBQYAG3/YBdD9QtJ6S57Xf9tw28rlZnh0oJFBx5K+N/8AFMN8N5L7te35HuSClc1ro3EE1z8KvPUE4k1nSDYAH3Wp307HaCTZBsKvLZxwQKfVHzXlfsI8tUc0HAzmZDWF8cm1XxfdXciAT45hdRfVtcDdqH02ZOI7FeXEtFtdXdUul5MjHHCe3Q5l6ZCeVbGXa/Q31GYg7pWcdm7Ak7roevdJbl4kjNIfC8Vfj5XmWYHwSMy4QWzM3/8Axheg/SvXmdUwxA8glzdrPPwvn83Dq7iy67eYvxn9N6g/Flu2EgHyF0/Spg/Ga2rc07X4V/6w6OZ2PmgYPViN0ByPC5npOWQQ0kCz/ZfO5cNzT6HBybdOBZJA9170iDjwNxygLg5oJPvH+UzjZ43rheGx75Tuf2oX2Kj1DezuVGG02hsb3aUi6xVcKKUjiBsAVWvfY2UpHkmm8+VG078q6aiZhGm7VqIA0Byq0UYG97+Veitrar8qVacNI5QE1ZBRvcDwd0DjsRe/lZiITsFE4m7HCmrtdqu/Z9XsPC0bPY502e1oHHctPdMZC9xocIC4uocUeVS05o7EUqhfp3HIVhx2NO37qNwaW7E/lWM0DnGyRsCNwFA6J0l1ZLd91K9ztPyOEBI/c433pbjKv+8d291ZiJa8tHtPLVDpFWxh/lTMHBA9ze6IlhaASTub9wVxoG1CgqrPe6xy75Vhh9tLlXTEbTvVbIt7PhNYINJN93eqWWwvG5FqPXXfcbqR4sF1qtIaaexUStfDyPWjB1AuHIV5pBC5WHObBO2R2w4cR3C6KOQPY10ZsEWCEs05p3VuQVA4ghTagRSjLRRN7KxFaQadwVG7cBSvbZvsoyL44W4IXEDbkoTIPTNCnDyiIF3yVC47nZBE4m/de6EyaG0nJLnEHbwoyfPFq6ZtGJO9BTNl4PhZc2QWPv7Wjz3UDeouF2Dur4VnzjpGZDdt/wDCmcDMCBXHK5L/AKo5lkG67FFH9RFjQZNQrik/jsWc0la0zXQTBr70Deh/us/JdFDhuyJae6yI2+PlTDr2JlsY2d1OdsHAb/yqmfFriPplssY7tNrrhP29OHPjlHL5c5leXvNDx5VMuaTvdKTKa71ngCq7Hsqrruv52Xo08vJlbVhsxdIH2DpG2ryjdkvljAeRXcBVLob8pmuJJFcrGXTjlUb4Y/UGxpvAVuCd7GhgI0jgUq72HlptC0/JXky5MtuFkrWhy2P9sgojghW2/wBwsJlkf8qeLJkhIHLfBWsOf6rFxaT26XlwHCmbUrQQs5/VMaMf1i5orkNtDF1jAa4FmW2r4IXol8vTPpZnhDhf7lVFgkdwtRrocnTLBI2RpG5abVTIhLTqHB5WpSxaxpPXi0OPvbwU+wJtUIZDE4ELUkaJWh7e43UvSyoh/dOLBTAkO/CLudlFASGSaqNd0MzC9uocKc07Y8oWk3p7ogMJ4FggEqeVgLr42tVJYzG/UPPZW2kTQ8715RANaPSO29pxGBwE0YIaQfKceKQE0b80jF+EH8cIwb2RSNJhxvyOEVDTxwUFG7tAt6PhMBbSCd052o9kzrG9bIiu5r2HYBzb9yTf+6PTNfCsBoO/YpemLsco0kcmAoWlRq9tkvwjJEXv/hCaAsjZGEnVpukDJkjwK4Rft3G6ob8kfhItae2/dOG+38oC4UQ7hBDPHbgB/KiYAw0CaHClLZN9PuHgoND2mnN28qi0022+3dI0OVFG+iKJq+FOYnE6mHt9pQAKPdIjfZEB5bRPIRGM9iiI9bhw2gP8pCStyP790dObwUx59wtBD6bNZc0V8KUFunc9uUOlp34KQY/8oJGk9t/gpiATZCbtu2inBHfugHQeycccJxqB23Cfe6V2gCEv42CMhCRuqAqwhoBSb903mxujIDwUOgo0+38IIqKSkI3Sr4VEfb5TloI+U5+Ui0HgoiOj2TOPdSFpKDY70qitIL7bKJtXpJ27FXHxkix/ZV5oSGahyOAt41mwbGEcj5Tuab5TQT+q3S6g8bflSOIIC2y9p6nA/J6RPjhtOMZcD8j5XDwyevHCe4trh5IXfuyHxRPOnW9wr0/A/C89zMZ/SM+VuVNDUjjIImGyz8+F8P8A+L8njLh9V7vkz7TiYNLNQ9rXVSdzvTkcXAFvB/BVX1A8PaAKdu0omyF7RpHvZyD3C/Z6eRXyD+klcXF5YBqAb3VLqmP6jIslltds+u9LWmZ6sdE28/aea/KzIJjAZMScF7pne0u/b8qs3qrWDmDqOD6npEAEto8hDh5MnRupsLXkQSGw4ftKxC9/QuqiW3OgksPDDyt+SGPLxgGCmyNsA8j5XPOeU0PScPPh61hNjOgZAFFx/cF5/wDU+Eem9YM0bA2B5qm8ApfTPV3YWcMeZ39SJ2xP7guw6906LquE6VhDopBsT2cvBzcWvTfDyeGTnOm5TsiHQ8imjbyrjnDSCTY8rlsSeTAzX48tiRhr8hdFFM2SPW0gNPZfL5cNXb62GexueAaLiT2IUMrr3uh8JSSGvaacPhRaXHcri7wDm24Ef3UjBdDkJMZq7KwyNoqvu8rLcqSGPbfcjilYFitztwhYwaeaPe+6eQEEODtgNln2gXncgCvNJjvXgJWT93funJrncDsUAPoAnk9lA4WzYKZxv4I4UTjTSb57KohedIAAUbm6eXaid0Z++3HsoiTuCCD2vutBxoa2zuT2QbE0QSCmLttgdSLUa7ikRG4EUCOFVexxtrzR7Urb/fu47gbKFzS91Hd3lalSooZCy2OG4O4UwsnUN2nx2UYaDvpGod/KFs2lxFjSeytRba2tq37FTg6QFXj1NdZPI2tS7nnuuVbxT6vPdROeBW9boNVWDz2UbpBvay3tK6XUDR47KtK/t5UMspabH9lBJkaxTbJ8FdJi55ZK+U7lp470tD6Y6qH68SRxAafY4/7LAzMwMBcCC4bALHGc5m7XubTtYANC12/j8o82fJqvYNQAsc0k5x0crB+nOvR9Ww2tkIblR7Ob5+QtwkEi157jZdO2OUym4jfWkV3UVEN5Upc6i5tWEIqjq3KRUIHNA/yoZQ1kfA1HurDbcSBsoJBbrPIWozUJZ7NRO5UMgDS5pO9bUpnH3NB5PZR6R6pLhY+FtFCaIvYXPHtH+FSm0FtDgeFrZRb6RaSQ09lizPYDRFBdMXLIA0tBsAXws/NkZYYBTkU+SCCAfd+1ZWRKdTrJJXWR58qb9Y+J5LWgmtneFFFnzxTa45HtNdjsopHWTaUcN0XH+FnLKT2zMrL03cbqWJmN9LPgu/8A9fGKcD8o8r6fe2E5GFNHkwD/AEn3D8hc3lvdFKGNNMqwjgme0gte8fgrlebXp1x5LPYpmmOTQRuhjAb+fKOaNzjrJJvc2kwDuuWfL5QuWxBBJHe45UoHZSaQQvNcu2VRpIduNipmU7siczk1sgDSN02Hkj9ttrbt5WNnYXpAzRD+n+5v+krda7sSjfAyRvF3yPK6cPP4Xv0zljty0GTPiSCbHkcx3gHZ35XaYGZH1Tp4yGinN9sjD+0rjs3FOJlenREbt2K30HM/Q9Yax7qhyPY74PYr6k1nNxw7l1W+5uh1EVurWHOWv0ONtcjngLiWirBVFvtI5scrPuNNNzKcQT/KdovvunieJ4dvuaE16aPdc41DkEdt0qqiEQF0U9d1VRncWowTjy3ywqVlNJaeD3TvYXW2kSiIBAePtIsIHAjcBLHdVxO/hSltEhCAItoITt2/KTdjXa9k9U4/IQK+4Tk3wE1UkObQIbijVhMCTzwi01vXKBwGrZEPtv2T/HdMBYKcXsCjRxdEJM9toqBO/CKkZD93fZO6hSbfcAJ93trhAzi1reAWoLB3BNfCGyLBFH/dJre7bbfI8Kgw72oXCwXeP8pw5gfTz2tOdO9IIsd9PcQQWnseymGk/KYRNLaAonuhAMZrYIE+IEAt2pSBrg2wEmglGOK8FAxFgG90BL287tKsCMdtionv0baSqG2duChc0dyUzDqJDBXwi9GSrP8ACIDQDyUTLoBLSe4KYA8t2r/KCceCAn0scePyhbZq+UZFC/CCBzXRO2GpqfYjcUVMHkjSRfyhMd8Gh4QQkb1aR4TuAaaJ3CcD2791pAFNVmkRbY25TURsiQ2gb0g0uUlEBLcc2ggL9P3I9iNk8jNWogAn5UcTr9pBB8KoLtxaYboyOw+UOk89kDWmIJTjwn2KIiIKBzb/AApiEBaeFYijNEWv1sFUpmStkjDh/ZTPbsbVJ7HQv1MNeR2XTGsWPaxmSGd8jBTiygD+0eVxX1F02WOWTPiY57CalBNk/K7IkSZB0jYjgKtnNBikZyDvS/n/AON/JZ/G5ZPp9nl4pli4dmXFLEx0JugLHhTNkLgHsd7gd1m9awH9Myjk49/p3HsftPj8Kvj9QtzdR0Orkd1/T/ifKx+RhMo+TyYXG6rpI5hI6/t8gd/lU+oQFrfUiOoVs4chRQzNLgQSHfC02n1IHBoOpw97PPyvWwxBCOoYj4YiXSRD3BQdE6icWc9PzS6if6bz2+FLkiTEnPoPMTJDbzXAUPVcRsmOzIxjYA1hw7rNZjVz4HkNyYW0+M+1w4K636T6zFm4/wCmneGtftR30uXGdC6kM6B0b3XMwU9ruCPhEZHdI6kJ4wRC808Dt8rnyY7i2fbo/rDo0kP/AKmNv9WI26h9zVhdO6iWtAJ1Rnel6FjZTOu9MGgtdkRtF2fuavOut9Of0bO1gEY8rrr/AEu8L5fNx6vb1/H5fptseJm6mcI2sOrmvysPDyXD3Nd7fC3MeQSMDrBA/aV4c+Ox9HDPaRrSHWdvjyp2A7bf2UDbJNVX+kq2xpLR48LhXZI2iKIuuEzyCe9nkfClGmgTZd3ULiLP+FnQRYKoXQQGx93CKya/+WmcbaTX8KqjeCPdyDwPCgc4jcgUpJHEDnbsq5ddkupWIjkc52o0AOxUbnE0TZITueC67P8ACDUa3NVwqhFxHOxHFJAukNitQ7JjZtoHuHcJOsU5oo96VQi7ixaD36dzRB4CL7bIJ0nk+EDiL9pJ/KsS0xcCNgARyoJbeADyfCO/6tD7h2UbnUSRXyFpm1PBIWHS8gt/2VywIybsdllBw1AfyVZE2hp1Cm9isXFZkd8tA3df7KnJlFt7t+ClkTtsnVTf9Sw8vMDX7EUOXNFgq44brOXJpeny/bZcBQ4tZ0/U4i0tJN/6gsubLe5rm37Hb0qTnl12V6MeN5cua30tT5DS59HVfDiqZeD5Qn+UK3rTjctreJnT4U7ZoHlr2/avSPp/6ng6zEY31Flxj3tJ2d8heW2UcM8uPK2WFzmSNNgg8LOWEybw5Lh/49u1c/7KNzjvS47oP1kyWJmN1I6ZBs2bsfyusD7pzSC124I3BXlyx1XtxzmXaQbKCUgu2SMo10VTysimuDTx3SFpnvBm547nshkyGR2AbKzjOWvO933PZZOb1X0shzGU4t2u+V2mFcsuSRp5Wc2NxDnC/BK5/Iy9T3EEH8FVJcl80hcTsfKGidx3G66446ebPk36Iyb6rJKqyPJcS529qSV2kUOVQyMgQR63G3dh5Wq52gzcsYzdLd5nD+3yr3Trmw4pCb9vlcu6R0rnPebc7ddT0UX0yIfwuHyp44bTG7puoxXGyQD7TR/Cqwk/wtbJhD4Ht+LWQ32O2Xhwy3O3Zow25tEjbhNo0u+CggN0QrZYHMJWLdKj08bfyiArsk0HhHW/wud7U1A9tkDowHfClAR1tuE2KujsFK22py3fZKlNwQdQwW5uI5g/7g9zT8rlHBxBIBEjTf4IXbMOmgOx2XOdaxf0/UNbRUU4sV2PdfR+Fy7/AKVy5cft1GBlDN6dBkg7uADvyo8iPTIaGxVD6PmMkOThHfSdTf5WzkQktG3Hdeu9Vj3FfFmMMgrjutB4bpD27td/hZTrY7i/wtDCeHx+kfyplPslSBriKB3RDflMLZJXcdlISHU4jnlZ20ryNHI7bqRjhI2xzSIsDWknZVQ/Q72nfwipZhVPGzgVM1wmAeNi3ZyrySNk+CeUUDi2Sux5RBltkV2KKrTvFOscFI7NvsihA8pwO6DXvXnupa7IGN38piAi5P4TUiGAvhKij2CVIpAbcJUEgC0/BS71QrujJwd0m0b7Jht/7py26pABo7VunIRb8kJuUEbmBxsjeuyANI3CmIsJD/blUOK0hDpLjfZSAWOE2neggka1pANbJ9IDyUmh38JzvzsEDgFBIwuZsdwnLiCS0ojZ/B8IKwa0U4jTJ891a1bbkA1wEMkYc1vfSVAQb5KqJi9vG5SBF7bKEg3ynp39u6CXSQCQPwnIuvlMxp7p3sPnftSBuAn1DumINcE7ISdLbr+4QQTst2oD2kboYnFpq7H+yJ7S+y3+xUZY5riC0juFYLBFCzwhf7SK7pmSepbHAbBCGOjeapzT28KsxJRAuueyE+SiaTxdflFsRwio/wByahdjkqQt790JFIyakwH9kXPz8pkAOo/tQAf6SpX7CqQAg8IhqIN8oT+FJ2PymcBz3VEJqlHJGCFMWpiLC1KlesNYI5gOPcQospmrY+OaV6VvqMLxQeK1AKFzfUZxuHdz5X8qwz1lK+59Oa6hjska5krdUb20RX+V5/nYb+n5joCSYzuxx7hepTw66YfuBIC5nq/TW5mN6bvbI3eN3gr9n+I/I/x5SW9V5efg8517cpj58mOyRmkEOFWey2emZzXBrHT2Tw88grnXseyV8UrdEjTpcCo9T45AYyQQv3HHy+WPlHy7NXTtc3HGZDuP6oFb/uCxsPKdgzvwss3jBp0Cv3HspuldYMo9CWg8cHyj6lih/voOJNgjyu25ZuMsrNhm6bmtzIAWjlwHcLp45sXq+EwtJcHj7uCD4KxWSf8AUIvTnfqy7I0AcgcKhhZU3QuoaJg44zzRHhZNup6R1DI6L1AY0rqo3E8H/BXXZsWP9Q4MjZWhz3N97f8AkLjsyBmbiiSF+plWHXuFb+nuqua/0nvqePkeVx5OOX2d43cYE0E/ReoOxZySz9j/ACFrYeZpeCDt4XUfUXQoOt9LZNB7XAW1w5a7wfheeQzTYmUcXIbpkYdJBXzeTDV1Xv4eTyjuccMkALfcHc/CuxsI3ca8Ed1znTMzRI0E+w7G+y6lm8YINsIsLw8mGnswz3AAua1wA/IPZV3HVIKFBWZXnSLAG3PlVTueAD5XF2hxwUMn22TXghIOB78HbZNJxvyiqz7IJcq0m7iRsp5LaQVBK46i4cHkLURDq9psEfhBq3Gvvwhe5rXU4gf6VGJA52jmuCrpnaxqIJobHZC29RF2Ehu2x25QudTC8bJpLRF1X3HcIX6eRfHCFry+nsbTe48oJXUNj9234ViVHI9r6a3Z3kKs9xbyKI7juikeRZ1ANqnUFXfLobdl8Y7nstyOWVTxyjmRvP7gnkyDoc1llvyqP6lhsa6Hyqs2cwWGvd4ulrxZ89Hzcl4aA3WPyNisWUuuiTZ8KefL9S7snyVTc8u3tdMcdOGWewu8Vwg00bROeOUOscnhbYC6u6jvZM+S3H5QWfKiD1pakF7p+eFAeuhprhaPT/qbP6VpDZnPjHMTtwQsu655VWYk2p4y+1mVx7j0fp31n07OY9s5OM4V924P4V+bXkxh+K9szSNQ0uHC8ipTw5GTBvFPJGar2upZ8P03eS13WSMsBznxuYK2IWY3Ee86i13Pfus3F+o+owRhj5TLXBfvSvN+qch1l8DNR2sBbnTnbtOITGacyj8qvI8NJ5J+EOR1aWeUe1oNbkoemSPyOtRMeQWljiQAtY9s5dRUy5hiAeqDqfuweVhzzOnOtxs77eFt/VpA6rjx92xE/wCVgft/grpMdOVy2jBpp2XY9Cb/APsuH5HdcY0ij+F3fSY66djA7e1eP8hdccb4va29gc0iuNlgTsLXkAcErp3xgN4/KwuoRVkk19wtfL4su9PSrwkiha0499isqPZy0YHF39lrNRvjrcJhuOFYDQ4XShcwts9lytDAfKkAtCLqlI3hS0CQhrhTVsmLNllQaQdjyqXWsf8AUdLc8D3wnWD8LQaN6UoibJG+Jzba5pBXXiyuGcpZuacx9OznH602iCJGkfldtINcWut159jasbqUQOzo5dB/uu7x5qeYibBX2s+5uPLOlOeKnWByoopDHICCr8keoEeFnSN0vpJ3FrXdpmjEoBBGxSjp1tKrdOnpxYTYdsLVpzPSfv5/usWaWGeCWltbhVNDvc6hqHaldI3u0LxYNC02qnFKJA4Fnu5Ckae457p2taJNxQUhiAGuufCqjDiKsWDt+Ejvyhj3G+yKiKIOw5tA1AkcWOE4Hv8AHwiNAX/skBe4RDhu+3+U4byETRY5SDas91NhtI8JqPCPugJ+FVLct3TVwf4KIpkZM5u2xRNqqPKQ5+E90UAkJqBRnblM4cV/KARQ2BKEAaq8qTTt8IBdkHYoCohpCQ+0HuiF1vaVVsqGG/JJTknylQ07hPV7je0DarO4Rh6DQeSf4TEe7ZAT3A7A8/4TEA1SE/cQEQ4RAEEHaqRiiLrdMWotPtsEKg2ktcC0onbgObWrwog4t+42z/ZHzGHD7T3QG17XbpGq33+FHQduNqSLw7YncFBFIxjXAglrr2rhEYw8WDflE/gXuAox7Xe07FAJx3AhzKHkJEOjIJFtKk1FOPlVEThq/wDKEB7dhuPlTaa/n/CgMj2yEaRXZUS6bS0EkbIY5WP2ILXKXja0NIwNJCVcbInNQgFENp332QmEWHNJ37KQ/hNflERvbSEWFK66VaQyNeQOFUG5toSEbXah4PcJ62ruqPYSNw/Sad7XDwq8jBFLW2k0bVprqJBHu/cB3+UEjL/pusmiWlfySX6fZlZuTDTibI91/lYuXEdOrw4hdLIwvjcDWoNulnT42sOB4u17/ifI8L21pwnXOmfqozPCAMhgsj/WPC5loEjPDhyvRMvHdDKRyAatcj17phgl/XYzT6Z2kYOx8r95+J/Iy648q8PyuDf98WK4vYbBot4IW3iZhyIQxztyKWS0iRt1adjjFIHbkdwv1OOW3zVyV+RhTOmgcGytBAd8KzJFjdWwyIQ8vaweo53NqDbJjdRvuAqTZ58OUFr3CPUDI0dwrs0vdF6jJ0/JGDkHUCfa48V4W3m45e4ZuGQyWPcgBY2ZBB1PDGXjNcy3VR5BU/Rusur9Nk22WPYA/vCuvpY7ToHWhLCLcdJ2kb4Ki+rPpwZsf6zEoZDW6m1+9vg/KwJWy4UwzcZp/wD8kZ7hdd0bqsWbjta5wMbuCeWlebm4vKf6uOVwy3PTz/p+WWu9NxIINEHkFd10XqJkjbE4tLgPaXf7LM+qvpdwe7qGE3+p+9rf3jyFz3S+pOZIGPJsHY97Xzs8P+te/j5Je49DlcS0g1fx2VM1vZvxsocbObPEPfpeB/dS+57t6+T5Xiyw1e3swyFRG/BPhMbYXB5GruCphEGitj5UMrA03ztyVz06Kkp0uvm+ypuduRqofKszPaO+5WXlv0j5Hnut4xjKoJ52l7gWWPPhRRTvH2n291Syslx1Hhze4VGLM0z2ZDvz4C7TDpwufbpY3ewFrkZ1Sm7N12VLHlbK32OBPN9iPCvE/wBPS8Ftjau652dukuwB+h1E8GjSimIDbadRvZOWEHz3oqrkS6WOANOPfwrImVQzyu1GyGu8HusqfIkJdTqaewUOdkGZ5smx/lUHSVVWPK7TF5ss1o5LnOA1hpHkKKSZ9kudq80eVVdIHbG1GXbVf9lrTnalfK0lROdvsh/KF1AfKqHLlE55dwaSJQn4UDEpWmPKJgtEIG0dUE+itkQb8qAHbhVXgFx8fKtOG1BBotBWDUYZXZTFnxsia035CqI2xk0pGMOq7Rsbt8KZrPCVTNaXbnlaXQ49fUppR+xmkflUrDQ5xNBoWv8ATcf/AKITvFeq8u/ha4/bHJenO/U8vqdfmF36UYb/AMrG20bE8K31GcZPUsucbh8pDfwqzz7T4pdnGIomayxlbuNL0XFiIgjZVBrQPwuG6PEZuqY8exAdqK9Bhab4XyfyGfrF34p9pCy2772sbqkRtjqobhdFptor/KyOrRg4pLdi02vm8d/s7xhDYg/KuwO8FUxv3VqDc7crvkrQi8D/ACjfHbboIYftv+FP9w3C4W9rpTLdKMNJ44RvZpddbI2NG6iIwPJT1zZ2UhahohVQV7tlOx1EeVGBakY2nbLNrUcj1aP0PqCXTx6jXf3XRDI0ZRDvafKxvqBtddj2+9rD/ldJm4cTpLAohtr7/FZeOW/p48t+VWw1j26mm9twquVC1zdQFUhwpjFIWOsg1sr07WOujz2U9Vr2xoyWOBB3G9raiIycTUPubysiaMxv7UfhWOn5PpShpPtPK1ZvtIuNuqKdhAJFIpWBkhN+0iwULhQDxwVzaQTDcflWI3B8dV2Ubgx9jv5QwExykHwtCQAg34T1e9/wlI02CO6Q2RTgBzSPKbSdJAO6Juk9+DwFE+TRyCRfZSoMagRq2Pb5U7uVC12qLVe3f4UjHamlAnbjZCaFf5Tg9nBDsTfZVT2NuU24KV9qKfk32RD3/ZMnHfwnrlEIEEVwflNQTgbGxv2T3vsECo77bJi0cgoyPBUevkdx2QFXtO/CGidwnD7FHwiG3NKga2+UtxwiPNJnFn2nZyAwBWqrUbhe5UkbbjcNW/jwmrffhAAbe6fQSAiAFVaIDZER6Cfx3UbTpNA18K1e1FC7T4GyCu+6ICkx5f6RaBv3U3ptfHzvwqoh0b2Q+/7qiUuFUDSic0E79+6ci/cO/KNrCW32RANGkbH+Ci2O5T15CageEC9lCkzRvsQi07EduyZo354Wg5agfEHgi6NbFSuBpCQ6xsgq+m4Fm10eVZbzuiq+UwrcDY/KBOAr8oC2xVJw63fhFSCMpiOPlSFqCq/lGTDndQyG3V/lWK23UDtTHklmpv5QRtJDtlID6g9uxCIxMd7hte+yAh0RJFm1Uex/aNiSf2/+E9arF7dvN+Fm4fU2TUyWmucNz2JWkTpab3+fPyv5PycVwvb7CCQEOD9wQdJChnjH3t4c1W7911ZApw8jyh0gew7sd9p8LMumpWRmYrZmvPlocFz0+OAHseywdiD3XX+nT9DvBbazM3EDrcRXt/yvsfB+T43W1eW9Y6W/pk/qxkuxX/af9J8FU2yBzRa7/IxmSxuimYHRu2c0riOr9Ll6XPbbdjvPsf4+Cv3n4z8nM54Z+3zfk/G1fLFHFI6KQPaaP+6uH0ctlEFsiymyVQ/yp45QXCiv0OOUyeC9Cx8mXpeXre1zogT/AE72J8q51PD9csyojTy0P2PFqB7vWh0PAI8oMHKOHIYHjVFM8Avc77Ar6G/0jqZzsUxy75LPa4E/cFM2STpk/wCqiBMDj/UjH+4WBmY8mJkfq8J+7HbEcELoMTOi6phieKi9u0sf+kprymmna9K6nFmY7WOeHRvHsf3afC5r6p+mHtkdn4LP6g/7kbf3fIWViZj+lZRIs4zz7m/6T5C7nB6gyeJjJHB7Hfa7wvJy8W+vtrDO4X/HAdO6g6mhx47HldTg5rHgNk93grN+rPp9+BO7Pxmn03G5Gjt8hZmBnWGjV+CvBnh9V7sOTfcdwXV9woftpVZ3FriDyVXxM7VGGPPI5RSyMr22QvHlx2V68ctxVnkq6G/ysHOmfpcC7Y9itHNnId9+lw7Bc7myl77c4lbwxYzqjlSnjWaPKrMI17d0OR/3OU0It/K7x5q08TIfC/k0Oy6TGkErGuB1D5XKw7991rYOQYXja2k7jwsZ4bm46YZ6uq2XxiqqwfC5/qcumIgn22RS6N7dcYcCACNt1zXV2sbG7UDf5XLD26Z+nPTSOAAJFX2VZz9+btFOaJPZV9Qtd3lqfUmCEOS1bqsjKAjwjabU8UHqHjjlBVDL7IxCKvUr7MUN5BH5QygRt9rBuhpn+m0u0g/3UrQ1oIATFrySSEqPCikaSI2TgApEXwiIy3ymDFNp2SDURFo+dkXp/wAKUNFJ64UANaAEY+EqS5UVW6jIW4nos3dK4MaB8rqslzekfTsjtgY4QxoHYkUuc6dC7qP1LjxjePHGtx8LQ+ssn24+I07OJe8+QOF6eLHrbzcl705AD2xjuBv+UMh9u3lG77jXCindpaABwrekdB9JY2vJmyXCw0aGn5XZxN4Kx/prCdi9JjDuZPef5XQRsNC/K/O/N5PLkv8Aj1cc1Bhtigs/Pj1QvYQRbTtS1dIqgqmW3U02KJ2XkmWrt0jjRtVK1j/jgqu9uhzm+CVZxuPyvXleml+B17UrQBVNhqq87K7Hu3yuAT26hVqBpo0rYbYPKgczS9ZtVI0Bw4TGJHHybUhCCoG1snsAgKV7Re5QEHbZZrcc919hd1rEH/2t/wB10zXtnbqB+CsXOg9T6mwGu3Hp6j/C14mmNz63aTa+7wXfDi8eX/Oqs7PRnDqq+CFfiPrR2we5o3UOS1joQ5zq35Kq4uU6OXSR+CV1vaRYlqRpaRRHYqhu19XRC1z6WXGJ4uQacKVDJjDZQa5VxpWliyfqMUA/c0JA9qVDBn9GeifaeVqSsDTqAsOWLNVYrkBruEpmamlw2cELy8AAjYcI2HXZ/bdKqKAiSLT+4FIcm+3KiZ/Tn24JVlzQCTXO6Ki9Ml4cD/COSISx7c/CTSdZ3NJxtdc+EqIoYi1ukna1K00SLsJc7FKtO6gTm+0kDdRxU5pvkeU7chgc5hFUlE+OV50HcDcEKtHG6R3sduUbW+4t/wDgT1tXZGQt/wDgRJiC1wN7FFR3RC08HaqRBpINJttO/ZEBpAQLTuKNKrIxx1W7jgq7fBAv8oXMD2kcWgrRBwvU4HfZTV8hVmQPjkNm2HurJB00Rv8AKoau6Z7A4b8+U3H4RfcEANafUBvZTuq9uAow00PwpA11Ab7oGY0E0aUui2jfdAIjq3pWA3siBqhSikbtx/ZT8boHgad0ARNL202vKjmYQ0mtwpcdwDi0HnlNJ95viqQUI5A1+528K+0ARAivKzZIy2WuxOxV+GUPiDT+AtWaTYb52tIVRptIy2jsE4b8AKCMBRlpDt1aIaOO3+VHI0UT/haCO7G/BUe/KkjcHMPkFCavZAPPCajuCL/CkaP7pjsUAAC7Tm72THYpxWm0Am6sf4UYcbtTgAHjdA+Jp9zf5RNGCaSMOZVkH4ROjJb4PwhaXAU7+6IjDXNoE8KQgflOSOKSDR/+aDp4pQPx3W50/qNNEczhp/a89vyuXa4tPwrcUvg7L8HlhhyTVj6tlxdkCCQbsftT37TewJrb9pWDhdQOOaf7ozyPC245A9ge13qNI58r5PPwZcd39NS7KRpk1W33inAnuonM9VpAAtru/wAqyGWAL/8Awn4UT4y8FzL1jYtHwuXHlrKVY5/Nwi2yRvqolY+TiRzRugnYHRnYhdlkRtmY5wbZrUd+CFh5uMQ97gKBAcvufF+TZ3L3F6s1XmXVuiTdMdrBL8Un2vHb4KzQ7TVHdemyRNexzJGhzDsWnuuK650F/T3OnxwX4rjZHdn5X7P8d+U8545+3z/kfGs7ihFNYpx37InxiRtAhUGuI3BVmKZfo+PkmcfPuNlW8DNMQbhZGlsDbId3BTiWbpOU3Kx6MTj729nBVpomSjVW6kjnErCySqb7Wt8rp4m3VtdjdSx25EOn03tojv8AhR9N6gem5IxpnE473exx/afC5jB6g7pOSd3fpnfc3wuon9DqOGyQEW4fa0KZY+U69tTt3OLlMzMT9LPpdt7XHuPC4Xr/AEWXo2UZoW3iud2/YfH4Vjo/UnwSjByrDh/23HuPC6sPjzMV0E7Q8OFUV4+Xh8vXtrjzuF/xw+NnEgaXK5/1CTTVWFk9a6bN0PNOkl2O8/03f8KGHMc5tE7r5+ePeq9+Ge+40Zp2SOJdyeFj5EvLdIIJ+5HLJq4JBVV+92Sucx01ctqcjQTaONlHlSFoJ3CkjiB5FeKWmdCjtvG9q5C4EUR/Kr+mRVImEgcK7TTewMlojMTzzwqXWI7YSKoqqzJ0CyN/KlyckzYZ1NBcO/wsXDV3G/LeOq5PMbpcR2VWu6uZYO/i1W0kigq432AD5UkbbTMYSeVaiYAQqmkkEBNbfwtnHwqbTnb1dAKtitJdQG1LYgI0A3R7krUhpDJA2JmzbdpWXM1nHdaWVI4kt1bHzyqIYwm9NlWwig5rtwFF6fcnZarowBYaFQmHu/lZ0qub8bJrrdGUBUZpJxVJiSkEBJWhtLuoCQPdpY5x/aLR8qvlB8rWQR/fI4NACSbZyrf+j8IxYM/UJB7sh1NJ/wBIXM9Zy/1fUp5gfaDob8ALueqSM6L9PthbTTHGI2/lebSkjYnYmyvb4eMkeXe7swGwHlLFgOZ1KKADdzgEuLI7C1s/R2F6/UZMog1FtfyV5/kckwwuTePfTtY4vSiaxtENobKzG6tijjYCAi9LTv8A4X5fPPytteqdQYo0oMhuphA4UzB8ppG6mE2sYtuJzW6c2UDz/upMcUa7I+rNAzdQHLf7pY4sL15X+rSzpqlYhkN0oRZHhPG4h9riNECzv3UcreCUUTraLUsg1M+QsqgZsVMN6UABHKMOr5S0J9pAGtv8pA6t0/8AsjUUHRF/1BHIT/28c/5KuuaWkgeN0+hjZXyV7nAN/ACe/dZ4X2+D/wDnHmy92oXASsdG878qhI2tmEbditRrgJPN+VXnxQ9xmjNXyCu0ZFgylhLRXuFnf/Ckyoi6xXI2PhZ2K1zcwPG2nt2W9pEsQLdvKl6uxz4JafkLdwZTkYpY4jU3j5WRlRenMfBR4Uxhmab9t7rVm4jULTdHZCGNa/4O26sTAFrXtFj4UD26gCDvaxK0GRvu1CrClaQ9nCiotG/f/CiwZ7nlY8fafaqbWKo13T8b+UUg91hCNzVKbCdtfwmJ9vhE6jYoKEucytgWd9kERbqc4u+0Jmxmy5hqu/cpOILnFjtr4KMxtdtZF7ilWliJxcLPI5tJx7nkoYX0NJouP+UT49Y2CMULw4QFw7IopRLCHAURyq8Ej4ZXxSAljjt8KzGQ7UBtvX5RJRN+e6cEdyUwtj6PCf7SbG6KMHsE42TGhx/dLkIEQH7FNVVukdjukd/hA/t/0p7DdgEKR/CBEWKBpJr3sOl9i+CnFhthM1we72njsVRYjIPIUu38qJriQCatGXgEWgRA3Qloc0iuyRdaRfQAItEQxtAd8jwilYefKRcwHcqcj1Ge0g328IM6dokFDYhQxSlkvuG42pWjF/UohVsuLQ4ObwVufpmtB1OjBHhCLqlFiue6EseTY4Kka6nU4iwVloTmOdsCo3wuAouCt1SruBJNjuqiBtMfXlEa7qu9zhIdH82rsPuaHOFFUCW0275QEeVZcOxCge33IIy220k1pqr3CItKcWfkBAFEfwkfzuiIFHwl24QDv37/AOExvxspC2hfdDsgCtk3ZSG/yUFUjLYre1Kw1z/ZRD7lK0Gie4X4GXVfcyxWonmxS0cPMdjuI+5h+5qymeVOwkd9lvKY8mOq4WavTrIXsyGB7HW08/BRHb3igW/cP9Q8rBwst2PICDbT9zfIXQskbJGHs3BG3yF8j5HBeK7no3tWkZoOtg2uq/KrFolGnTtoLXFXXkRuLgPY7f8ACqzx6HPLeLDtvCcGXe9ukYmTh0GvaQQ5vA8rOlYHAscNTXDdpGxC6UtY4MadqfQvws3IwzpDgBpBLSey+xwfI1Zvqn+V5t1/6fOGXZeG0nHP3s7s/wDZYLXkURwvU5GbEEAtd2PdcV9QdAOG52XiMLsc7vZ/o/8AZfr/AMd+S3rDN4Pk/H/7YsuKem0mkadQkbyNxaqMeRvdgqyyUOFHwv0/HyzKPnWaWC5mRFpcW+pW4rhH0zqEvTckREnQ47A9lVeXR25hAsUimY3KjBaft7/K6f6y6nI0dQxvViLvVG4I/aVqdD6u+T+hONOQwd/3DyFw/Ts2WJ3ptdT2irJ+4eFrPmM+nIxnFuTFvXn4WMsfuNyyzVd/l4kHUcJ8MzQ5jx35B8rzfPwcjpOe7HlFj9j/APUF2/Qursz8RrrpzdntP7SputdLi6piek6hKN43+CvH8jh3PKN8PJcb4156x+rmwU5F3uopGy4874JRpkYSHAqRrvK+c95/T70pGMQAiu9qVp8opyCN0Dy4NJClJvccKF45KIrvkcCD4Q+u48H+Cmmr+CqbiXGweE2lNkNDtR3VUN9t3srLt27lQbA7ceFEPG0HdXYWU0/7qtHpJqlajYexVRehFCwaKu+o5rKs7hZ7LNWSB8Kd0hEdd+y3Chc7XJbjZKNgAaTVqHWe4o/CMSDTudvlRBvr0ydNfKzZgSCTwFcdKHCyeOAqM5BJJH8K0VnFNflJ3lAVhCJ3SDvhCd0hwiC3RDsmCcA+EQQ8rU+mMD9X1Z+ZKLixhqF8F3ZZLrAIAJddABdxi47OidBZG+hJp9ST8nsvRwce7tw5c9TTmPrDMM2W3GBtsY1O/K5EkOeTVq/1HJM2RLK51l7iSqFUKC9Gblj6BKdMVnuu5+mYP0PQg8/fL7j+Oy4gRHIy4McDd7gF6PlgYsGPjgAU0Ar435Lk1j4z7ejim61cE+pHZCtFv91UwKEQ0/5V8t70vz2XVd1YUHUmfwaROj/q2Nj5SezegrKscp1qMCaN2/dV8a1odZYCxpI3Dln45qx3Xpxy3xtrzBajcQ2Q0FKNgD/soZq1gnuFlauwPtv45VsAEfws7HPnfwtCIiqqv5Wb7EL+VGXEAqZ7fcN1E8bGisVqEx4v5Km7Kk11P8q81wLL/uFvEA+tVdvCBz6FhWHNtupR6WmwV9vh/wCEebL3UP3U4XfZWYwXN91FQn2toD8FSQuIOkhdWVd8Oh5IHJVrCmItnO6UgDgdlXaTHMDex3QS5sIe4kFZm7XfIW01peCTxyCs/Mgpwkb53Wsb9JV7puQHt9J6klY5jqCycWUx5DST3W6HNnisfcFjLqrFST7d+3NKsGsEok3HyrLnFupjxXyo3gHx8UrBac5r26huo9xulGSG1z8BOCHnTfCimeI3gWak7IWuHqFpNuHIKRobO7KKWMSTCWIgVyL5QTPhYWn20hERZF3cPhSxHU0tPKki9oLeVVVA2nAHalOHU0USW+U0kOpwIKN0ZLCGnsiUvbqFt38lQg6MrbujjvQAeUL2VThyEQp5g2QBwLSOD5Vl9vhBFH5CGSJmTB7uQOVHhtkiicxx1MukErDba4Tt3sFIAgp6oXe9oBe3e2/yiJvcjekRALT4rZRsO5BQORY2FJgLFHsjHwkBSAW3emlG+J7JmvAFBWtNtvv8J9Q0kH/KAQC07nZO4kgFvKcAEbFRve2Pcqgmm9zyE5O4PKiZLG+XSCA4qU7OooI5SAN27lSY7WOYS8EG+UxAI3O6dmgW0ohns39r9q5KF8L5mabB8KVzRW/bynYWaSN1RlulfBNoNAA1sr72x6NUjCQe47LPzG6JSRxd2Vp9LkZNjOY82e9rWU62zP0JpYI6DgVVyXhraLvc7upJoPTkLWk87fhVnsa51F/ZRaWLEJHaibF7rQMIa2wb8KrgQtaXODz+FalcW/IPFJSBfuLQOF8mh8JvUJfz/CLc7+U2A0V+Ui3zvfKkDfhPXc/2QQaTXdKvClLew4QFrhtwqBNaUI23KP4SLdkEZ7padt0RHwkfwiVohw87qeOnUP8AKpNdurDHCgL7r8DcX3quN7BG01xwoGv3577KRp7K43VcMosMdRBtbPTMoscInH2uNg+CsJprdXYXGxRruCpy4TLHVc706WRgadNCn9/Cqk0Sxzhu2r/Cnx5f1GO3Ufdx/IUJIaNLqDg/TfwvkSeOdxalV5owGvcwEktDhR5VOWUBkjTRGsE/yoc/LMTaB5tpNrOizg9zmk2KBr8L6fHxbx8luSxk44BOjf3VSz3NrUC2xwQePwt6J0OUQ8uoep35Oyp5mEI2xvaS7WXX8L1cHyJMtb7hL+3m31D9P/oi/Ow2k45PvjH7D/4WAx9OB7Feqyxg21zQWuG7T3C4L6g6G7pkpyYATiSHbyw+D8L9b+M/I+X9M68Pyfj/APbFQa8FtWma50bxv7OSPKrxyU7x/wAqyTrAX6fjz8o+fYGeLW0Sxg82FYxczW0ODvTlBojyoGzGEkPJLDsB4UU7BFI2VtEhdZdMtrE6jJgZ4ymCgdpWjh3yvQun50ebjse11hw9pXl0UzJYw4EG9iPC1fp/qrunZIx5HH0JHbH/AElYzx+56L3/AOui+p+j/rIhlwipoh7gP3BcbHIC3flenh4mj1CjY48hcL9RdLbg5gnjb/QmNj/7XL5fyeHxvlPVev4/NueNZ7T3/wAKUP3GyqtcQpw7jdeR60xcFC51WmLj2QOOxJ8Koimd3A/uqh53ViV9qDnsozTUm0N5RIwD2CQCxllWo2lo2I35CiYDdVSmZ7SFRLqJG+yIlxFFwUbqG5B/lBrA7Kh/3bu2CF0l9tkLnAHyoy53FoiRz6HG6ryOLnEkpPfQ5UD3nlKlM4qIk+UnEudunDSVGTgAhE0JNBUumkQIb3RDikiKG6RJ2AbbjQaB3JWpEtbH0z0/9b1T9RI3+hje4k/ud2Ct/VnUCY3RB27j28Law8RvReixwO2lI1yny4rgOu5vrTu3shfS48PDD/14cr55b/TFld6j7vYeULQLTgGvm7KZ7tLHHgcLjl+3SNf6Tw/1nXjKSC2AXv5XUZ7vUzXfGwtQfROF+l6DLlvOl87jVjloRzX65dvd91+Z+dy+XLr9PZxY9Nzp/wBrQtQC2H8LG6e7YeOFtt4oL5nJ7bV3x3IH2duyF4JftyVJKHh7QPtJ3Qv2554/CzjlojnutNuF1Dijaxotja6HqrB6bwe4WA0br1cd/rp0i/HuPhRTtpt/Kmh+2k2U0aLU33pUUDrulfiJ8rMxz7gRwOy0GP3ACmSJ37t+UBZqaa7cozu1tJm1sDweaWa1Gc406hyruPvyeAqWUNE5F1Ss40nsc4/tHK7cc2VYxckSSPjf3Oykc0hx8tPCx43lpa8WCDa2oJBkRgj7wN19uYeOMeS3dVuQbB3TtdodqtHI3Q+r2KBzbBpaE+/8OVeVvvUkRsaSDY4TTN92oeEB4j6Om9kWXCHtO23hVA/Q+x5WkKdGAd7HKl67HPvDopDfY7ELVxZj6bXA7HlVcvDcH62SGieCEEMnp+29h2W73EajwJNTT9rhsfCpuEkJLHN1N7OCtwuEsfyeCUpYyBpd/HyuUurpqxVx5i+VoP2dlNIwNf6jd+9KvkHQ5lCvkdlJDkh40PHub3C3YzKnc4EWAFEyJuq2+0/4RtaNVXYKl9P4SNIBs8kGiOymY/bYbpFjSRY55Kcx0dgS1FE0gbkco+ChaPanBvbujIHgHcbFMfe07WicdLqJQ0RYBQRYc5kLmn2kbUe6LGyLmkikGmjt8qnKHY0we1ti9wrczGSNikYQ1zufKotX7jSf5rlDGT6YDhuP8ox4UCbzST4gXAgblLsjG4BQDpd3pKgAml1DdpRF402gcAtCR5urT9h3Tcd0DUOQP4UU7SYjQ4UwAPCikk0O0yNOk8OVFTR7gRz89legJPtfua2PKrPbR+6weFJGfTLXg7Hn4VWpz91KKZxiOs2WjmlK4fqGEtFVtYVYOmhf6cnvZXNcIys+oJWBw4KcNooY6BJAoDgKatLjfhBVzIhJEC3cqriSfp5hZFHkLS2LS3sTssnIb6ExB5JWp3NM1tZAEjRW4PBWW9h9WiQruM/1cazyFXmouBCkWr0DGNjBA/lSOaHMH5UOMbipNJI0M0HzwosQuiLvddEcKWOwyjv+FBJrZu1xLfCOKUmMfn3IJxxwkb8IQ6+2ycOBdp7+FQxH8IdO6kI3pNVAkIIy0bmkqvhGQbrshotJpVEZAsoVP3tRTtJIP+UCDze5Usclnc0a2pQyNLXOB5B3TA06qX4rW/b7WVaQlAHtrhGya7A5+VniQ0CNtqoqRju6twn05WtOOQOu9qKu47jf4Gyy4DutLHPuC55TTFbWBPUhic7SJBt8FT5xpjg4U5oDgR3WWPINVvYU0vUGS4uia/UFjUO68efx95ypjk53qeQTM+nEi7BVCGQgm+47KbM3JB+QqTCdXK93hrGSN/TfwcowSa/uaDu3yt5vp5mNGR7W+7bta5CCbjwtjAzfQkAcA6Ik209vlePl47Lue2cb9Uc+HpjBHZlk+Vk5mOx7HxSxhzHii0jkLq5Y2OjL2nb06o8D8LJzsR7ZCSCOAAe69Hxflf7qxr/308j610l/SMyhZx5D7HePgqpFNR2Nhek9R6fFm4r8aduzrF/6T5XmubiTdNy340wpwNg9nDyF+4/F/PnJhq+3zfk8Pjdz0nJ1Nu90on8Ncbcd91DHLtRKUgI3Bo+V9+ZSx4qEO/TZBNWyQ7/Ctvp7dib7EKodM7HN8CilhyljvQOxHBJ5Wpfqo7v6X6y6eL9PM4etFtv3C3Oo4cfUMN8DgNLxbT4K80iyJMPMZkwmi07jyF6N0zPjzcVkjTsQP4XDkw3PGrMtXccC+OTGyJIJRUjCQUQftuaXQfVXTnOYc6Jv9RgqQDuPK5T1CV8nkxuOWq+jhnMsdrJeOx3QPk2UesVSFzgTVrDWzPdtuhAvgpHjnhOBsDYNqggL5Rsod6KADayUba8ID/HCIOHdRj8Ir/hAiSN72Q6/CYuDb7lDqNXW6IdziTxuoydO4REgbkbqJ5vlERuJv/lRuPkoz+NkOm90ZoWi91IAUmj4UrWhAzW90/F2i4Qk2VYhi4clbX0p0/8AX9VdlSi4MX3HwX9gsKTUaYwW9xAA8legY+KzofQYsNv/AHSNUp8uPK9fx+Pd3fTz8+ep0z/qTqJbC/S78rziWQzTknytz6jzi+V0QJNcrCb7WcbnyvVnXDCdGq7NUg9N2RPFjR/fI4NBPyjc4NFeFufRXTR1DrhyJB/Sxxq//ePC8PyeSceFrthHceg3p/SYMZvEbQCsOU3IPytvqko1aAVh1qmoD+6/JXK5ZXK/b3YzUbXTwA2vK2YiS2uyxsPYV4C14CD/AMLjye0o3izX90EgA5HJUtCia4QSDbUuZGT1Fgc0mtyCuZaKXV5zS6O+y5jSGyOG+xK9PHenXFNATupcr/sHvsootrU0o/8ATOtX/sumfETavxuG2yz2bq7FVC1rP0yu7aQmsgikozbfPwmaQXcLm3FDN2ySeduEQdpwXmtyKCHLBdM4jezspmsuCtjXwvb8XGXKbc+TqKTXEiqoK3i5DoZQeyrvaWOqk4PBX3NbjxzpvStbLGHt4VYdgfKhwMsA+m47HyrUrKkGngi159WdV0nYCS0X3Ckb7mnbnhR6gWEHlJjzHRGwVVVljLXX8q/iPEkQP7miio5maiCBsd7UGO70Mi7oHkK3uIuye40RSzcqD0Xax9pWpJ76dyhexs0BbazjlosZmPOWmifb2pbFjIxgQRqHelhvhMYJB2BVvAyjG8Bxpp7reWO+4kqXIjD2U7kd07YWPjAqiO4VqaFrrI2B8Kkx5ilIP28FZlLBMjeyxrsKww3seChJB7JjtweFWomo/hLltVt5Qsfrb8+EQdRJRUjKdsU+gDdRNdTqUur2khGaZ0TXUSgMW9d+QpASRf8AhMX7ih+UFd8etpA+75TwxCeOqquPypn6XN1Vuo8Ue91m1Q/wTuNkX8opW+7UOe6hc4tJPKgmBsIm3VoIzzfJ3RtrcDvxaB/gjlR6eWkjT2U7QCADufhM5gLhZQA29IBrZPzskW1uD/CK9rQRuAdfu0kcFMwiS43kF3jyETgDyAfyoZYBK5hjfUjOflUG7GY4nSdJ+EBhex1VY8qRr9QFiiFYNlo+RuhtDB7WkA0Sja4uJBAPkIWwlshd2KZ7HMk9Rh/IVQiCK0gX3T+qWODZG14KOw5tjlFTZGFrh+CECrx/dUOpMBAePwtCOJ8VDVqYeLSnja9pY4bO3CsuqlUOmy2SwjYqbKYGOFD2lUo7x8ggditJ5GRiuIHPB8FW+0nosV1ggBHI0HfZRYINua8bq2+L2/hZrSlQjcG8sKcQiJ4Ldwe/lSPHYlJpIaAeQgTQQebATSDU0FuzhuiLhe1fKqzueH+11AhUWm7tBJq09hVoZ3CmSbjs5WiOPCBvnuhPKTnVymPxuiE3tactDtiOEwtELVEufCGuEg4cP8rPJt1DstueMTQOj8cHwsMg3R80vxc9PtDabpSsJB2UANKQEXQ3WpWMovQu23NrTgdwe6x4Hbj4WlA/evhZz/bnWoHe1VZ/dYHhGw7cqOUnc77LMnbkycog2R37rPJ0laOUBZ8A9lmSbFdccunWeliGUXXf4V+GUWPCyGEB1gq3G+hub/Cxljvtzy6rosTqRjb6coD21Vnlq0JZsfJstmbZcKD1zMctEWrkZa8tJ7HsvFeKTLZ59diy8bZrtQJcXbc0uU+oejt6liXGKyYt2Hz8LrTvRs2AaVDIiIj35DeF9T43PlxZTLH6LrKaryIFzHlj/aRsR4Kssk1No1wtb6r6UIpD1GBpDHGpgP2nyuejkLdgV+5+F8uc2Er5nLx3HLSwDofqv2967oZm6tMjfuG4RF2pv8IQ7YNJ5X0NuCeCcSR+6tTR7h5W39PdU/Q5f6aR1RyG232K5nV6E2v9v7vwrbjrGppGobtKX+0/0equDMmC61AinA9wvOetYR6X1Ex1/RfbmH/hdL9M9W9fHbG939RntI8q91/pbep4D2ChIBqjd4d4Xg+Rx7m/t148/G6efCUHunBsqq0ua4sc3S5pLXflStdt8rwvXtPfZG0bBRNdfZStJpVZRADt/lECANwm/CV+Siia4g+290vJTfglOeEVGSeAEq2TgeEiNx4RKBx2KjO6ldQ4UfdGQabKcNRbWEbb8oaCG1wiApPSR4RAuPakBcBzyfCNtXugbDLk5EePALmldpb8fK6YzbOVje+kOl/quoO6hM0GDF2Zf7nn/wALR67nhrJpibDNgPJWsMeLo3R48OE7Rt9x/wBTu5/uvP8A6h6hqeImmwNz8lfT48PDHVeDLLzy39MKeR2TkOe42b3Qg24+EgNLL5Lkjs2wsW/bciCV1Nce54Xp30l0w9M+n2SPb/WyB6jvgHgLgei9Pd1fr+Ni8s1an/8A4QvVOoSCDGMbBpaBTR8L87+W59Twj0cOO6xMyX1HuPzSqw7yAkI30fyihZ7rHlfHj2eo1cQAA2tOE1W3BWdim1eD9EWqgd+65cv7ZWjTmbGgUBHsI7fKIH1Y2uFgFIt252XL2KGW0GIt+Vy8w05EnbddZlf9t238rl8ptZLr77rvx1vEDCArEgP6V23blVK9woq64H0SLsUt1tktPuFeVcidsByqLSWuPbdW4jfOxXTKbc1+M7bcog0nvRUcJNV8KS97HbsuTcZcjnHNkjb/AKlpxjTQP9lShiL+pzuGwBtX+9r6/wAXCSbcuS/SvlQXTgNyqR2WsRqAB5WflQ6HH/he/DL6efKfarR9QFhIctiLKBaxrjZrdZDdTCDzalY7S9rieDwtZY7SXTYkj005u4ISY3VG4D/8k0cjXMDTw7j4Rsb6ZIvYri6Bi94IJ+3yoZ4i0lwOxUkZLZHV3ClfbmWAEgDEmaRoeN1YfFo+xZp1MeCFpxu9WPbxaliKMjdiHDlVHAxvqvwtOSPyQqs7Q5rSBwumNSxbw8hsjfSed+xKDIjpvg91QY8skBuvyteORuZjaqGtuxWbNVdquMT7mH+CVNRaa+FXsxzF1b9wrntcAQKB8IRADT9lLdj5T6G2OAbT+mNV1XhGgnyjB9toSw9kmWDvf4Rmja7erNIvyAonH3bebR3Y1d/CAjXFBRxkCQ15TuPHdRuvUXNKC08gtBpQljXO3H8pmyep7Sfd3RURvW3hAQaBu1E0+4Jmi2c7oQXgmm6vAQSuGk2CbQlwcCDsTwQpGgvZRGkqJwLXFrhXhQNHJTix493Y+Udl9loAKZjdbaJTOPo/AVlBAV3QvgbIdV07yE4eHNtpCXDu/wCFRFJGC5jS7cd/KttdbBXIFKEhrgA7c9lJGabsgMA8FP8AFJagkDub7qoD0wDsaB5UMj3skDTuL2VoNsilHkwlzbb2QV2ZT45Lfuw7X4KuB2tmrUD4VOOix7ZWEFu9+Vaw2sGO7b2ncIKGVGHybbPtPiT6fYTsTRU+Y0NkDweBwFnxgyP9uxBtb9xj1W9jR00khKRwogHZTY1+iyvG6qTV6hLe/K5/bYC0vJIF0iETjWwQQuLHEO78Ky1zeFRBJBVlhVeQB5rlw7K88kDUBY7hQyQ+uQ+I6XX/AHQUWvLbFXvW6tQyAsLTsQO6GeKUPaNIId3HlMYzfPHhItE+Uwn3tth7jsnja0XpNg8KQ05g1Cx3QNY2M3GNN8qoek5BNJvUYSQXV8lFwqjSLQA13lZGbEYshx7ONhbLmkxkDtuqGczXjn/Uw/4X4udV9qemYiab52FIQe6IcUtM1OxxDrHb/Kvwyb2s1ri2irMT9xvsrZtzsbMb7Cd5sb8nlVoHcWdxwrLt20b/AJXNyrNymgNBFAg6a8rJm2fS2MhuqyP3c/lY2TYvfcLeLpj6CPhWYjsqLH70FajdS63Vc811h78/CtwyUAOwWc1+/wDHZWI3UvNyYxhqsOwIPAUU7Q6wdyQLCaIhzPGykeAXOoA3Td1mWztWLnYzJRJFI0Fj/a4HuF5n1PBf0vqEmO4Wzlh8tXrOQwnnyaXMfUPSv+pYJDf+/F7oz5+F9r8b8y8Wer6rHNx+ePXuOKjkugUT75H8KoxxBp1gjsVYY+xS/Y8XJ5R8yzQnD1WGzThynxpSD6TuDwUFlrr5CUrbojbwu8uu2Wji5cmDlNnZdXTh5C9F6dmMzcNrgQbFgrzFjxIwf23W19O9VODk/p5Hf03H2fCzy4y9rB/V3Sv02SOoQtqOTaQDs7ysCMg8Feo5EUPUsF8TxcbxR/8AK8xz8GTpfUpcV52abHyOxXzObj8ctvVxZbmkjeLUzSOLVSN/H55VhpPNLk7JvlLdCCBsQjFFA9fwkRtVhLdAASUUnEcclA43wUZFGyEBFnZEpt+6Gijq0iDdAIGDdkQH/wACQ+1OBSIVIX7NHlGeCFC87bfwrGaEn5pdZ9G9NDWydXnbzbYL/wAlc107p8nVepQ4cQPuNud4b3JXo2W6LDxmY0IDYo2hjQF7vi8W75X08nyOTX9Yw/qDqBjgduN15xkynJyS4mwOVtfUnUvVndE07NKwWtLY9/udx8BerkycuPHUOLcb8cIHuJBrtsjPtb3T42K/PzoMWM26VwavJzZ+M27SO4/+n/SvTxZupyNOqX2RX2b3Wp1SUueG38rXZAzp/To8eIARsZpH8Lmp5NcrrPcr8f8AJ5f5eW5fT28OOgab/urLGbhVm32F/hXIGnRZ791iOmS3jbduFoR7kDahvuqDNiQO4VyGRpkIB9w5C4cjK63gCqpKuyZpvZO4EbrmKuS32nfaly+c3/1Gquy6mTg3Yorms5umUfyu3Hem8VMOGrnhXQf6d32VPTbtirbdoaHilutslw/qn8qeI1yoZaEpARxk9+F2+nNoQO9vKk2tV4DuVN/KkjZ2MqVzhy5TblCwaqIUmk1a+zw68I8+V7NpJKGWNsjaIUwj3sG/gpy33bD+6670yxJGaHEdghrwtHJhD2nSOOflUCCw7hdsbuOVmlnGk01vstFjtTd96WKH6SFq4z2uodq4XPPH7bxp6LHWOx2UjSPJ0lROtji0/aeEQJaNN208FYaDMzaxwpsV1PFH4S2LdqIVcXHKKP8ACDQkb5qiq0jNvhTtOuMFOd20bQZMkde5u4RYeSYJrv2nkFW3xjcELNlaGvIA4XSdxn02MmJr2iSPugxX2Sw/wl0/JD4zC/itimljMT7B2J7LHq6VMdjvz2TAn+VKfcwO7qIgAko0cPttEVvwETTtuhBBtp5Q6iDQRKI0NypgwH3Djwqz3HTxyjxpA5mknuiHc3TdjlDpotHlTuJsjx5Qg/KCs5jhu0bjup2HW3V37oiao90EbgJqbvfIQFdFO2w6wpXRbcb/AIQtF7XRQG13BHCJwEnIqlG32ktBRbtkHgoD0gDbdRSM9WO69w4UussOw2/2QXRPzykEPoCgWGnd1Ixrjevn/dENjaRctIb09qG3dLSdwlrPPhG15JsjdA7W1ynArcpw4WDSlaWnmvwgZov5KUg9t334CMNHYoHB29gaSgjfGHxubYojkBAxpZQB28Kaq5Qmg5BDktvfkFqzIyYpqob9lqZFCHUewKx2H+qC7m1rFnJ1WMGx4rSNrVOSM6iRwVbxif0g7jsqr5AXURQWN9tIqJNAjZSNo0T/AJVd5kxyH/ewf4Vm2vLXAij4WqgpNYYNFa/lUnyyY7w79hNOaOxV0uoUqmQZRsxuoHcqKsBwNEGwmewEEj7lBFIdA9hAPIVhUDG0+nRG6GIh3tfs5SWbQvALwRsUA+k1wIcLCCNroSQbezspTs0mt1G2YhlgagiNhl6RqHu4KqzVrcDuDsVOJBoIGxVCR59Tnuvxnb7MZpboe5ng0jFf3CLMGmVsgP38/lRh3HwVuFSBSxneqUNqRh7qxitKBw2Cut3H8dlmwO3GyvxHY32UsjjZ2rTe31AOeVi5gFWtvI9t12P9wsXNBDXWkaxUGupytMl4v+Vnl9FSMlJNWKK6yMZNJsgvlWonWs2J9AF3FVsr8falx5Md9sL0by2t9irrHAkb3e6z4ya3Vtjhooc1suMnYFwDmce6ifwszIjLZLB43orUeC2M8DalWmYHuNDkrrhlpqXVec/VXSxi5AzoG/0pXe4D9pWEyTjblel52LHl48uNMLY8Vfj5XmuXiy4GbJjTA2w7H/UOxX6v8X8uZzxyvbx/I49XynpOdwkB2PCjikvYlGaPA4X6CXcePRA+lID+0D+6nN7EH3DcFQk62DbekUElf03CgO63O+qjuvprrDcmH0nmpG7EeVJ9T9Gb1DC9WJt5EI1Nr9w7hcTBO/FymZMZ2B91d16R0zOjzcRpaeQvHy4fVdMctdvL43Wa4rkKy1xrlan1N0c4GWcqEH9PKbcK+0rGjcALXhs1dPZLubWmu7lTNd/ZVmm+6lZuPCjQy4od7u0+6VWENE53YprTgHt/dOAUKQHHwknS/KIYD+ydLshLr2HCIFzu6he4bk8BE51k/wCFpfTnSD1jqrWSX+mgp8p8+AunHhcstOWeWo6j6W6aOndJObK2sjIFi+Wt7Kl13qIghkcD7qpv5W71HJ9ulntAFADsF5r9Q9R/UZXpsNsbsF9bGTDHT5/eWW2O5xyMguJttklIkOdzv48IW+xldzykaDfyFyt13XaBkd42K6//AOn/AEoy5M3U5BbY/ZGSO/crjmtfPK2ONtve4NaPlex9JwGdH6TDiNG7GW8+Sef8r4f5P5Hhx6nuu/Fjum6jKRG6juFzsn377/ha/UH+033WO4kv4X52R7cInxwK+SrkbaFXsqmPt/7q/G0afla2ZCuq8Kxiytla57BydKgqweCp8doZGAGho+PK559srwOyNwIBCjZTh8hC+R4eABsucDTfaduVzvUANVeCugkJ9PfusLOA1PvyF0wbxUGjdTN+wKJoFqZoseVttl5A/rfkpMNGgnyv+6a5PKBhXonpi+16E7lTX3KggN/GykJ88qfaxbhotJHCloub+OVFFXpi+6nZ7RXnlfX4v+EcMvZM5ARSbMu0zK1akz3guoeF0ZQyWWk/4Wdksex2q9vBWtG0Ojc470VXeGSNLXN2WsctM5TbKHucNlcx5DG74ULscRuJATgV3XW9sTqtaZvqQh7SLA3VOKUs9rvc0qbFm/pPDmkgfKqTtcx3BorEn03toMGnYHY8EIHstxc3+VXx59JDXfarhHFcFZs01CxpNL9JqirDhtY7KkfZJqDlfjqTHBB277KCE+/dU8uG3B4HwQrunTt/dC6NsjSCrLpKw/WdDNqaeDwuhjlZlwgjmljZEIa8ggH5UuLNoc0XQW8pLNxjHe2rG4+5hAseUxojmkzrcwSM+4INYNWAuboNgDdyk9tlQuILtiduysA2DW9hUoWHV7SOP8qGnRSiv4UvfZFK31Y7rfsiDY8SHnfwmdYcbVQvfFZB9w5Vpj2zRB52d4VId1FtdyosUiPIOofhWCz22FFIwBhcBVKC0+Ww4g8IRdakEDjKwj947JwadW9IGAOomu/dSavbTjW/KB1jgp9VAg8eEEhGyGjSYEkV/unae1IG2BpMiI7dwhq+eVQycGnApaTR8pad+UEm3ZE1x1fCDSU7TX5QWGlE4gbKJsgrc7IXPPlA7ne/4ReLVd7iBfdTNcHQtdfKqIpHjSQ4WPCzCBNktLRQBVnJc4ktBoKLDj0zgv3FrUnTNdBANOO3z4VTKYAA/sCrzmtdBpvT+FXkaDHp537rn9tKLD2BsHsjENMpgNA2R4Q+h6cltPPKuNbQo8UrADXCRo8jkIS0qKWKSOcOYOeFJHKH7OGlw/yqGLSe/wCEQvTZH4T7pWA6q2KBxp5TEC7TaSeEQZsKQMQK2KrSD09y00Vb0lM7jcX+UDuJ7lQ7ki0ZO24/901DgcL8lY+rMkWS31MegLLeFnNNG7WrsKsbEbrHlaY5XtO1EqRtM1wU7DuFSY48O8K3Ed1YlX4d9rV+LYb91nRUKV6Mmib4UrhkCatRBA9wpY+Vbg7vstSd+px3ujf4WZPpDnChW/KzFjEed6TNdv8AKabaRw+ULTZ/5XqnpitCB5Io1a0oXVVrIxyAd9za04nWLCxyetsVoRu3Vpjh3VCMiwRx8q3G4n4Xk3uiaTUdjyXUopBxXklS/uaT+bUUg3BugGmwEoozsNEngAUuW+p+l/rsP9VE3+vB2/1NXXyAFrrPNUs94o1Vg7V5Xu+Ly3jymcWzynjXljH0B8qwx2rZXvqLpR6fmfqIm1jzHt+0+Flxvpfs/i/InJjMo+byYXG6qcHTZr4SkHt2CVg/wnB7E88L3OSWKQPbR2rkBa/QurO6dmNikcTE7v4WDZhksEUeVP8AeAb54IS4+UJ09Tnih6nhPbIA9jxRr/deddS6fL0rMMMotv8A+rf5C6D6Z61qaMWZ1PbsPlb3VumRdVwDG5oa/lju7SvBzcd9u/HnrqvOGupWI3WoJoJMTIkgmaWyMNG+/wAo43eOF5XrlWLTg0EIePFov8IE55e+yGjaqakKKWkXz/YIq/hEpXx/ukOdkgEia7ogXHTyoXOs0NkcjqUXc2rIzaFxJprGlziaAHJK9H6T08dC6I2BwH6iT+pM4eT2WB9GdJbk5DurTtuGE6Ygf3O8/wALc6vmNaHF5po3J+F9H43FqedeLnz3fGMLr/Uzj4jjf9SS9PwFwJcZpS8j2jdX+s9QdnZb/HDR8Kgfa3SP5XbK/TnjNGJ1Ovshe4Fu3Kc7NoIWNfNM2KNtvcQ1oHcleXl5NOsjp/oXpRzeqnMkbcOMPbY2LivQ53k23/Kp9D6Y3o3RoscD3ganny48qZ7jz/hfkfnc/wDNzf5Hs48dRl57rdRWaLc61dzHannwPCpt+6+y870T0swxnUD2K0GNLdyq+LWkX2VoWXVeylZpFzWNLnGgFYjLS0EHY8KuQCKcLCli/wAVspWVuM0B5UrwCAP8qNm1Ig72m1zEUpppF8LDywSXClsyuppvssfIIP5vlbx9N4e1ABSs2AKAbEj+yNo4C02zcpumQmu6haa2pTZW0hBULOQvTPTF9r2Mb2I/lTOI/wDdV8c0d+/ZWo2F8gsbDlXHHeWkWGfaBfZTt3KgoAkqZpGy+xhNYyON9pAwAWTyVFIA3UT34Uuq++yiN6dLhteyqI2P0xkgKIvEwLQaIKn0j0nNG3i1UYx4luuOd1Fhy0k/I5Ubm6txSsuYQdTe/ZQOtpo8ldMMvpiwbT6TQ4b+U0sjpI9mmvPhHpbIygdJHnuo5myMkAb9tUT8K/Yg3G3dWsbI0j037tPdV3tIN9kwJGy3ZuMy6aRaC3zfdTYsha8xkbKljZAB0P3Hnwrb4iD6g71uFxs06Ttbc0W4f5UY27J4pPVj35CA0HV3UEGTBrbdglZZBa6uKWxuSQf8qjlxU4Fu9rphfpixNizlrdyaPKnedTiK/BWdju94aeLVtoLZt3WDwEyx7WUmOf6gDmjZTscNdAc7oPc73N3op2uvkb+VlqpTykxx3vymO/dMx1OcCNyiGlj1gkCiFHHIYv6bh7idirVe097SMQewihqHBVQUZDm1e6Tm2wi1DEHMkLXbkqZrg7YH3DkIqCEmLKG23BVuZtP24VOW2yB1q8wmTHB+4+UoAkkXSY+Sk0gDSUVDugTCCSL5Tn/lOGNI4SABuigR3r/dCTW4RAEAg9kq3P5VDXe/KNtAb0gr2+CiB9vlQSDSQExAI2I/KYVsO6R+7nZA+izsd02g2kSWPvtSdr3Xvu1UBO3+kTX5Q4TwQY/nZHMSWk+BwqOJKI8skVSumUmSCCSRwo4Gn1Afn+yu5rLZrA38nuq2OLdXFqypWrE4llE2UxG58o8cAx+7mkMlsIIWK0qk+4sOx+eynjcCwtfy3j5UUsYdL6o57hRuNGwVRYc8dyo7BfYCiJLqTaiW2gnLgEIcNVFRvNAEX8oSHCnAoJwQeD/dEHU6+UDQasG0QFGzwgOym0v7gUptm9//AHRDwgoscDVqVpBodlmwzn7Tz5Vxj7AtflLNPpJXAuF9wqGfFbBKBuNnK+HAhRvaJGlh3BCjcrGHb5VyAjjuq00ZifpIqk8TwCo1WsxytNeA0C+26zGSigQVY9XUNzulm3CjkfsBvwqMzS7cKyTt/O6jeLaSpZ0Rg5bT6pvyqw2NrQ6g0bEccrPBXpwu8Wb7WoXXR+VpwO9u6yIn8D5WjjvBqzeyznj0zWnEdlajVKIi6VqN1c8ryWaRa1ENvv2QSWSRtWwsJwbHwle4/KgjeAWmq5VOeMVtzVq3vzfkqF7BxsQu2HRLqsjOw487Dkxpdw4bH/SfK83yseXBy3402zo3cjuPK9Tlbvt25XN/U3Sf1mJ+qhH9eHkD9zV9f8d8q8efjl6rHPx+WO45RjrFIyqbHfJBVpr7aBY/sv1nHnuPm2Du2gd07HhjmtcOTsgBpM4Bw25XZlabI+KVssZp7TsvQegdYjz8UBx942cLXm8LiW6X8g7K9g58nT8lszCQ2/c3yFz5Md9xqX6dt9Q9DHUYPWhFZDB7SP3DwVwzS6N5Y8U9ppwK9H6Z1CPNxmOB5HI7LI+puhHIBzsZv9Zo97R+8eV4eTj13Hfi5NdVysZtTjcKnE7mwbHIPZWA4bUvO9Q97vunHkpB1HhMZG6aDfdd6vHwjIiabZUZdvYTXvz3Q3bj2HdIlpz7t0eDgzdWzo8GD7nm3ns1o5JUJdps7kePK9A+mOkjpPTDkzN/9VkiyD+1vYL08PH55SOHLn44tGb0Om4EeNAA2KJoaAO/yuD+pOp+10Qdvy6vPhbv1D1RsEbq5HG/dec5U7srIc8uuzv8r6NuvXp4sZd7qJgOt0p/yhFkknlE91nSOAEJsDbkrhlft1gZNrpdV9CdGGX1I9Qlb/Sx/sv9zlzOLiy52bDjY4uSRwaP+SvYcDBi6P02HChqmDc+SeSvjfkfk/x4anuu/HjuppZBuAeFVnf7HEcgKUj+bVbJcBG4DwvzX+vXGRkOJc78qJgs0ilO13uTumiu1p0aEIAHCsUNqsBQxCiD27qcDueQFL7Zp6Cdtpvik7CDwe6IuMNtTlzQCEDPtCjds87c/wCFyqFPVVQ3WRkEFxoG+FpPe0tO/bv3WXOS533bWt4em8Pas4U80nZuCidXITcGgtx0ZuVZe7yoGchTZBtx35KhAo8r04+mL7XofIVzGkaJCHcu7qnF2ruic6pCSaHAvsvV8XDyyc87qNUsB4Fpm8qvjZOwa47eVcrU06KtfR9OW0bnaXIjvaEgHauE/PwoChDHMN91C9hDi6PeuQe6k4bt/hCBX8oI3HU0aQQb7odN3Y3AUuoh9baSosnW1hc0DhWIryOMZsmgFMHMmiFPGr8qq+5cdw58/Cpth9OntcbHFLbWmvNCSwOG4VQ7GlP03IfK4RSu5RZWPof8fCsv052KoO9hX8bL0t0Sbt4Wf9rqKIO3paym4kumy2o3hzD7T3U8lvja+hfelmY2SQ9rTuDyPK03UG0Bt2XHWnT2rXbjX+VG4B7TQtSyNI93nwo2u91UaViVTdFoJf54pWWf1Imu7hO1rZI3UO/9kLLYwtO47LW9pobSWvNcKYAbED+FTcXbEc2rrHh7QK3rhSqI+3Sa2I3QODb24pHqA/CXpg/YDX5UBNIc0WNxwj21Nd3HNoY2V5Unpuvygd7R9wo33VeYaJQ4Hc0pS17Nw0kJOAkjJr5ruFRG4evHY+4KbFOlhj7qppcx23I7qzHKC4HYFVDPa4udYRAE/hTvIsb/AJQWeOVFCbNXabVpckD7qR6RzwgQJDiDwlqIP5RAULKYNt3GyAg5rhY7njwnr4pO2IAGhVpnE3SoQoblM5rSQbQPsCxyfCjY7Ww3s4FBPpTt8UhadgbP4Tm9zfPZAM5phrwstjtMtk0b7rUOn0yf91jTC5SHXdrWLGToC31McNLr2VQMDZAQN1JhPDscUbLdipHNAcRXKz6aTRPpgKTiSeLHdDH9ukKVjQf4UELmgg0eygLSWkHkq7I0VtyqpbdgqwA2mfcf7JPcXAHhDseDskb87Kps7Pe0g9imaC11dvlMBpcTqN90Xk+UE8bQAa4PKOvIQxXSk5CimZbibIodk9jslQFnuoi4cBBigiuNvhWIZv2m68ql6lNKJrrNcH4X5rLHb6LYYbCfZw2KqwykgDuOVO07FctEukOVCHsLv3BZtFh2WwaIs8FV58cfcBsuduq6SqkTzwRX4Vthvsq/pkKaM1/dVjKJw7YjvSTx7HEc0ihA1WUpGgNO/wAKe2GN1D2sryFmDhaPUHbEUP7rOHC9XHP6pfaePsQNwr0QOlpvgKnFTSCeytxbgGlnPplowm27cK0w8bqlEKFnm+FbaardeXP2lXGHhI77qKM33Ut2KSRAPtpocaVE4WD+VK9xsg9zShc6rHytKgewWNvyqsgLJD3adiPKuu8KvK34WsbY1jf24D6i6ScLK/UxNJx5T4+xyyWO3qyvSMjHjyoXxTMtjhRC8+6l0+Tpmc6B4Jad2O/1Bfp/xvzfPHxy9x4vkcWrueiBvbumvT/7qJj+Cpti219/G7jyE4FpBHPKkY/WBx8gqNt9+eyE206gN/Cu0bHSOrSdLmaCf6LjuCeCvRcLOizcYFrgdtl5O4CRnm9/wtXoXWpMHIZFITpOwJ/2XHPHvbUbf1J0J0T3ZuI3Y7yMH+4XORzDYVZXpcUzMuEDnUNwe64z6h6GcKZ2XjN/oE25g/YfK8PJhq7j0cef1WdqtCT7lA2TYWjBv8rk7DFJebTD4VjCwZepZsWHA0lz3bn/AEjuV0xm7qMZZa7a/wBKdHHUuoOypxeJjkH4e7wuv6rmthhkddaR/ZSMhg6V0+LCxxTIxyOXHyuG+qerizjMd8vN/wCF9PjwnHj/ALXgzyueW/phdb6i7NmdRJaNgsqtDd/uTtBdb3jvYTOdqcSVLWpA8BCTyUnO7BaX090h/W+qR4+4gadUrvA8Ly83LMMfKumMdb9B9G/T4z+qzs/qSjTGD2b5XUF5fJV7AociSKCOPGhAaxooNHYIYtxfyvyHyea83Jcntwx8Ykds00P7LNynew+Oy0ZCdFH+6y8k00nv5Xnbig/xaKBvuPlAf7qeCtzwtNrkY2uuysNOptd+ygjst5TslaHC1Ns1NdHcbpRMAHtFDlNYdZB2RsOx8pUTxuF14UcpIA328p2mnE0nmbqaAFijNyHkAgBUnEkK5lEBUXOuq4WsY3CO/Ce9tkIO26F118fC00zp/wDucd0DeflHN/3Daj5dsvTj6ZXoB7dzwpBECbIBTYgDntB48K3I3Q7wvo/Emt1x5VQjSQArUU+gtHjsVGWB1uHKjJ0u37917bquLULg9mptX4ChY7UaKqxyvjNA0FO5zZN2mnLHjWtpqNj47IHu0uaTaNjrbTqB7FNNG4gA/wB1FPK0UD8qB4Lo3s7kbKZ7nMx7DdRA4UIeyRuxokf2VFaPXBVm9Q7J5WNA1aQ5h5PhO9kgkjaTQ4BUsbBTg/SCNifIVVTxR6Uwe39p/wALaexskYePcDvsseZn6V5NnSdgVf6a8kFjjY7JUrOyQ6OV1DZVWZPuIfsPK38qBklkivlY82C7USaLexXXHKVxyllGXgBpB3vYhamHlBzQx7t+LWK1j4tLOW3ypg/SbBpMsdrK3XNItp47KqQRdcBPh5bJWCN7txwVLMwj3dlx9V0Q4zq1CuTdIquxweygFseSFMx2p2rutCMXuO4UuG4ifYWb4QOBDzp7hPhv/rXdKi5I0a3WNlHHIWnflSPNvJB2KrSbGwFBoRnVxypo5NIIeKb5pZsM5jfZ4Wg1wkb8H5WaCdKNXtAI+E2xG298KrOJcdxs3Ge6Nj/aHN4KQO5jW2fndU5G6SCD32Vx3uo+VDOA2Fx7rcqWHif6ltJ3HClHPPCrYwcSHgbfuCskAb9ylgYgiiETSSN+Uia8Jw4XuiiJ07HupI277qPUHuq+eFI07b8jwoJa3+eyje0h3FKStrtBJyDZCCBxcGktFkDhVJYy9oewab/arbw7lvdRTRPdCXB1EdgqHgefSAkouCMkXXYrPimfKSw7PHCvRtc8bij3QGO4PZZ+SwNmJV4xvBFDhVskCr/d3BVlZyWOmuEhIAAcO/lW5mEOBCzennTkAna1syNABPx3Uy9kVwCDSNrqTEaRdId/CipbJb8KGUU/bhSsB/hE6MObasFMNFoXABqloB5DhsopCLIC0gA8i/8ACNp2N9lFqJOw/uk572DUBfakNrcd7bqfVfyqccupoP8AdWI3201VqUiT026iRxXdV8lrmMBaL37KfVVEcKN/vGx27qK5dz63tKOU3tv8KtI8l1I4nUd1+eke7bRZJocCDflaDHagCsqN1x0ruNI4ivHdefOf2Xa3adrrFEbIAf8A3SuvysZRrGk+HwSgY0jkKZrqd/5UoDS4EHhYbooYxXfcWost4ANflWC8Rs5H5+FjZ2RewJsbLcjkzMqQGStlVARyu1PO6FvK9MmolTxXW57K9EPtVOIf7K7G00Da5cnaLcf5u1YYaFKsz/5Snad15ckqyzalOD4CqtcdPO6mY6wt4+mSfvX5UfIo9gjfx/CjP2kKgXUd+KUTtwpncKF/YjvytRYge2nbcrM6r02LqmK6J2zx9ju7StKR/dRgW6+xXbi5MuPKZYt5YzKarzKWKTEndDMzTIwkEFGx1ml2PX+ijqMBnhA/UsH/APMPC4lpLX6XAhzdiPC/X/B+XObF83m47jVk3slqvY8oWuvlEbG4X0XnRFr4Ham7g8qVobI1rq57pg4OtrimIMTgW2W9wg6boXXHYz2wTmx+1xPK7OOeHNio06xu09wvLDT2gj+/hbPROuPxp2xzuO21leXkwbxqbr/Q39Nc7IxwXYxO4HLFixyA9/5XpUM0eXEWupzXDcFcZ13oEnTpHZGK0vxSd292LyXHT0Y5/tnayG1uSTQA7r0X6Z6QOjdN/UTAfq5xbj/pH+lc79FdHGbN/wBTyWXDGaiaf3Hyuq6p1COKN0j3aY2Dc+V7fjcX/avPzcm74xl/UHWG4WOXA+932grzWaV+Zkue4lwJ3JVrrHU5Op5j3kmrpjPAVUVHH6Y5PK9OV25Ywz3cMGzR4UbiK5TuAaCAeebQE1wAuPJlqOk7MGlztDBqc6gAOSV6p9N9Kb0Doml4/wDUyjXI4+fC5n6H6GMnIPVMllxRGogeC7yuvzckyu0jYcL81+T+Xu/x4/8A69XFh9ogTPOXk7K9G0MaB4VXGbRNhWwdgvju6OQgt3WXlVpG+5PC1XnYnb8rHy9iAD+Uax9qyniBF+VXvfYq1CLbuAPlRqrjbretlFIADQH9lM0c7dtkL2Ej5SoUX2qYEECzsoIwQAncTpFV5Sekq5GQ0bbhE7dp+VHFvGD8f3SlcdNgi1moysy9bv7KqTuAPCs577krjZVAboWumHpuHojuhc7sCkUPdFUpb1koGiyL2Ry3rKZgsj/leiekaOG3+pfYBWpvvbdWOAq2NTd+1KaS3uDrA/yvq/Hx1jt5872R2IA2PdRTtO23BUrbdZNHbdLSXNOxGy9DCPSNIJG6ULvdZCkYRI0eRtSTm6XWBsVdg2+7cb+UceQ1w0OPflQhwbyeeyrREuc6xsppWoPtGwo8EKscUG9y3fshxHHU9hPt5/Csxv1OcyT2uH2nyp6FTJhk9IaTqrdDHra3Q8izwStCq548FRmIPva2jsm12pztErNDzYKUAMTgG/2UkzBG4EbNSERLWyjlUXWvMsbhW47Ku9t2C29uyhkkdFI1+9d1c9ssXqN79k9MsvKj0cDbsofSonUVqPZqFqlNG4E7LrjWbFXSYnamuLVrYOaJQIZiC7sVQoObRCFrKeC01RTLHySXTUmh0Oque6iYdLvkcKeKds0YjeacOCUM0ZbTrXL06GkabtmxPZDHHpZrH3dwp42hzT5CTKL9BAVB45M8R+FHubB5CnxgGTadgHcqR0eiTcCigpPaTQ7A8KzjzmJ4ifdnglEaO3+VWnsnUOQnsaE7i5lHdndV2Crali5AlYI3XqH+VN6YJorNghDjp06jYQucDTSaHmlP+mDCTf4UM2hnJ2dyrALZnxSaTRYeDaldKOT28KjLIyN1G78qdjhkRuLCNTeQtItFweGm7vgpC9wVBE90bdLxsUnzPadQGoeEFrQHglo3+OyJgeHAAXfyq7JjYfHuD9wK0WgANe3uLUVES9opwKTt+6nEjHOIJspFjHDnccUgrb9k+t3ekb4iDt/KjcK23VELo2iQvDacVYZJ7QTV0o6uiP8AKYUCd6RExeFRynBwsfCmcdQq91UnNOr44ViUMDg2Zp8lbbtRaHDcDssKAOfKCBwuix2EQ2RRKmZihYddix+Cia08J9LW8Cr5RC2XXKypmDS4BPq7coNV8IhuqIZGG77qs9u/yr5bYNHhQGIFysorxxH7iNh5QXbr7K8QGsIKp2PG60zTtG//AIUsMekk2ow6u26ni33pSkO7yDv48poHNlcWgEEdijmaNj3HCgfI2KYa/aXCwVGnGyn3muUTHeVEfc87/wAo2r4OnrXoXbUrcRDRQrfus6I8bqzG+qP+64Zzvbf0vh5Au+P8omy7/wC6qh58bJxIfK56Ta6XgUnbMAfjuqPqkDYqJ0jjZurV8NnlYtT5mxa3x3Wa95cCT/KI2Tahld7aW8cdFy2gu3Gk7RuEI5Rt55W6ixEONlfh4H5VGIdlfiBHyFwy9qsNrdSNNqIdz2RsPFrhlEqdqlYf4UTSjbyEiJXAUVC5SG6QELQE779lE/Y0pD9qicdxf8LWKqrxZ4tSMHHCcjukCNPkrca2GXbjb8dlyn1D0X1i7MxWVI0XIwfuHkfK6uRwJUB3O/K7/H+Tnw5yxjkwmc080jdXOx8eFM06m9lt/UHQyyU5uGzbmSMdvkLn2PF2D/C/X/F+Vjz4Sx83k47jdVMWpB1t0kb+U4IITOFm/C9rmAkscKulIS1w2Q3YolRuDo/c1So3ek9ZfiSNZK4+n2dfC7NmYzIw3k6SHN55BXmTHa27q3i9Tnwrax5dE7lp7fhefPi/Tcyem9LkZjdEYdmMAJ8ALg/qTrw6hKYoT/6dh2r958qLO+o5MrpkeDCHMiaPe7u8/HwsaFgc8ucdhwvTh1jI52bu0jGBjRK8e4+VHY3ceVI9xkJr7RyVDIb2HCmd1GjOJKsdL6bL1fqUWHFfu+9x4a1VTezRuXbADklenfTXR29D6OHygHKmGpzjyPhfI+b8n+LD/Xbjw3Wm8R9P6fHiYwDWRANFfhUG25xHlKWYyOJJJ/lFCPd/svzGVuVtvuvbJqaW4W00UrBNBQt2tE4l1gDtysAJbrlY+Q73EFaU7yGkAcbLKmsyEnuouPsLQLV2IDTRVVjdTgFdiAO3+UayTDdtIXOIaT/CMC2ikz2UxxbuT2RETJDq3N/ARSH22PCiZG9rg4it1LIQApAcMg9Ntu3Ced/tDRz2VRj/AOpvx8qSVwo+EiKeVZq/CgHB2/lSzOsfyoRsKI5XTFqGP+ELTbkz7DbtBGQXfyrIqCavUKeMWPwnmH9TjZPEPcAeCu2P6StCNmmMbKUMLRZTayBVWK7J2TBwG23G6+xxzUkebL2MAhthIS7EUKIUcrS0a22Wd2qOGRrjyPC6oIM0OJA2U5cHR7f5Qm+6G7dXZAD2aozQ3UcDavtSnaNL6PCcs0g6eDurKMubJcyZzG2KP3eVcxsv1qbIACBs5EceN4IfGDffuoGwRY7XG97sFXqi+zJF6ZW0Dw4BWg2qoij3WdE/XCBR8qxFkaSGu3b4WLFSvYHPoix5ISa1o9lUQdhSexsQef8ACc3YN/kqCDJjDtuAhw9THem4incKZ9uB8oGWHXXC1Kmkz4jG4g8IMhkRYASATwpXH1onUeOVQtxmdE4As/aTyElFWQNY42a8jyhsEc7KfOg9SGmPJLDZI7qrrEbQ0g/grtLtixaYab3BPcK3jzCZnoycj7T5VHegexCbUQ4EbEeEyx2S6aLdUcha5Nqdr44N2E8UoyotJNSAbFKnNIBG/cLk0b1HNOu974V2ZwMbHg2T5VP0wNjuPlTYhEjXRO5b5RROstsWk5geQfI9yf7bHZIkg0gqvY6KWwdvhXmyfbewKge2wbQgnQT42V9ouklw5tVMkj0rN+07JQ5Baadu3vaOVoN0faeyzJpVNwGrVsfb3TY940+o2GvOyOZwDwP3AbBC/UWh0bRY3c3ytK0Z2B2ktI082onEAG3CvKUMgkxrA2PnsUpMf1WWytQ8ozTMobsIIPNK5HOWM33A2/CxtM2LNqAJHgq36xLmuaeVbGZVr1QZdYBFlSslIcSCoo3RvqhvW9qZrRuQa2/ustpBK43Z5TGRvBO5TV7dlG8WK8IBkeA3blRtdajcCSSd/wAoBb7WtIsktaLJ3UMzQ8B1pgyV2w3TmOSt6KqDxmiJzJHEUNytV87pYxJHX4WIWuft2Wz0zEe3HcXO9p7LOfZiaKcSscSKkadwpdnNBvlVfS9KZ3YFSagwaexWY0B7/Sk3+0/Kl2I1DuoJWBwaQRseEUL3bscOOFUS0Sa1VfyidFpbYKZtE88f5RlxIqkEUgIYTaz3OrdaMtuhod1TfHpoV7lqM0A3basQvLmFncHYquACK/up8OvWIP8Ap4SkW9II3CCaCPIjDXDjgqUikwrhZV54diUTDt+Ezh7khsvhV7E7Hdhx3Vlj6IPZUg4CvhTMf8rGWO2l10g7bpFwPCrB4/hFrBNLMxRMXXyhL+UOsUgv3fCugRNKvK4cfKlc6t7UDt90QCkjFlBXhGyya7BQW4W8HflXmCmjx2VfHaDRV0NAaAFxrRAk8cI2+EOm/wD2SFAhcchO0qVpCrgqVvlZjKbtR3UbiKRXsgcduOVsA6zfhRPP52RuO9Dm+VGbO99lcaI3HndBe4FJ3AgbGt1FZNWeCttDdZvwEFDcFFqoGtz8pDymjZnsDmeT8+Fxf1B0f9HJ+qxm/wBBxtzf9J8rtiL2IVXJayRuh7baeQe69fxPk5cGe56c+TjmcefRvto8KWzwrvVuiv6e714Wl2M438sWexwO9r9j8fnx5sJZXzuTC43VO5uoIeBTlJaEi/hd3NG5mwLShs73yFJRbuP8oTuTfhZqngYHR738qVzrIaNh5UeOAIaF8m0RIZYH+V0x6iBe4NaByodVu52Se7Ufn4V3o/SJ+t9QZiw7MG8j/wDSF4+fnkm76bxxb30V0YZOQeq5LP6EJIiB/c7yutzckyylvjYBKUxYOHHh4wDYmANryqQt3JX5X5XPeXk3fX092GHjBDnhWIhQF712PZQgVt/lTMdX47rzX02tB3B7p9Vc7fhRhwLbINpF+1jYfC5gJnBrXHsSsyT/ALhV+V4c2u13az3G32UrWIo+VeZ2vZUoxZV9nG/I8oVION0tX/5JjvtabbTuiETd7KGYH07Ut99lHKQWHdSxVaMmwD3RSuFEWo4iNR7UlI+3EnhXGdCF/hRni0TjugO4W56WIZXU21HAbeCmypDoDRtumxnEOC6SdbEsot+42TMprrHZE8+42m+ynDdpXq+Px+V2xnlqL7DbAeDSjc46qUzAHxNLeaVXMBbOCL3C+i4ztPDkaS5riD8Jn4zJT68T3NrkeFS31agFbx5jE4A7sdyCrMixIXvkFO3DeCO6IO3B7KZwDm6m1t4VR7nctG45HhbRZdTqPJpOwAsPIcCoo5GlwDu/+FISWuoHYoEw6HOsDfhM6Fr+RbSiA1N2O4RMG34QVmRFhLewO3yhk+61Zds46vtPCBzNYsK7BROJbVf3UsUgdqb3byq0RLbBGyBzzHOHjg8qaVf0l27f8oCGnf8A+FC2Q01wO53UgIeN6B7FQRwSBrnDi+yhkLhIXAbjsrEkWgh45CdpjdeoaiRyrBFHJHM4vB0f6gqj8cSagXBztVtcFblYIfdHVOUWMCL8HsVqVKgezYfCiB8rQlh2BA2dvXhUpGaTY4XSXbnYTH6HW00tCKRszRZp3YlZanxnFrueVMsdrLpoOFH3coIXFmQD2NgqVrg8aXc+UMjH1Q3rcLm2lmk0uBI2cnoOpQNPrRhu/wDPZTRF1tDxZGwQHYIA/ugFUUfBOyYtrdBVlpjiexUsUvDSdiifG2Q6XbXwqb5BHJpLTzV3wr7RdnbojEhbZbvYHZRwyAtcWADyFNjzezS4gjvSJ2Oxodo2aeEVA3ai3bfcfCuteGACqJCpTRujjEl2An9b1ow67HnwhVlrmOcWuH8lBPG31g8AADwoRkBrtDzweVM51CwQQjNisZTEbLHc9lYhyg47gg+ChMnarUTmajbRV+Oy11Uu40Q/22N0xdYBP8qlE57LadSuNIcyxSzY1LtHLGJOBX4UccZa4eSVZBrbsoXnknyrEShtFNsbrshGSNAJO4FflE0h7uLCorvJBJvutXDyw7H06qpZk4AJNbHhLCmbHOA7gqWbSVpS77nyofc47cBWMjYChsqheQeL/GyzGzSP0tvmlEchjXNIdRHnupCdQO35VN7DZJbsFdC+yTVuCibI5tizvxaoRaozqbuO4VuN7X7g+3/ZNIui3MF8lQysIJH+UcczXN0nauChLnP1NI3bwT3RKpyO7Dt/lS4LgJrJ7IHwf1iSTVdk8UemRrtVEHha0y0XPoblBqBogqF/NlwoJmusUDZBWdNOLMfuUZaVMSPKFx32XwHt0j7IgSl32TWmxKHUna7e1ECE4eB2tQTBx8pWa5QB2ybXeybQd87bfKHcptW9J+ygYilJD9yA/wCVPjt1P+FmwWnmSPp80kf3hhLTXBVDoXW/1TRiZJqffS4/uW4yhFXatwfC4bqEDsXqUzYwWOjdqYRtsV7fh8OHNjlhfbly5XHVd6ON0xFGwqXROpN6jgB7j/Ub7XgeVoXY2/yvm8/FePK411xy3NmvfYKRjlHSMNtecT8jwgciBQOO58KiN17qN327lE53N+FGSP4WsQD9woRsnkdYBHHhRmTsF0hE37b2pMCG72oNZ7n8UhLz5/hVVh79huSoZBqAPI8oDIRe97cKJ76V0bTE23Q/3McN2nhct1rohw3HLxGk4x+9ndh/8LoDIS7ZWoKdHpcAQRuD3Xu+J8rLgy/xy5MJnHAA2AnpbXWOhuxNWTjN/wDTk+4D9p/HhY3YEL9Zwc2PNhLK+flhcbqhKF1HarKPcf3UbieeF1rJ4DpxrPJJUbnEnlPqPpNbVKMmtysZ5amjXaSHHfkTxwwt1SP2bS9O6XgRdC6W2GMD1HC5H9yVh/SvSf0eP/1HIZUkn2AjgeVtTyeo6728L81+Q+V55eGL2cWGu6jc/W6z57pwP7pwwAc2nNatl8uO52lTNJHA7f3UClaTp+VKJgdtk5PI4UdkjfZET7Se6mhBKdPBVQgl19lalNquNh/wpYsFC33WP8q6OP4VaEdlYbwd+FC0YfVV2QF/dOSG2TwqskmwoJaJTJuAmkd7D+OyFpB35Sce9WfCiqkUn9Zw+N0UnlM5rWTFw5ITF1tslbEbuFFI4AWDYTyG+FA40QCdlrGbVVySTIB4G6KN1ceFFM7VK6+UUfbZejXWmVptuKn9MMbwo8dtklWnUW/K+nwYyYuOV7FE4tDfyp8tjXsZJfuVYPHp/hWI3iSC+3G67WMxX9AFtn7Sk9ga2wCUbHjSWk8KZga4V37hSTSq8Mr+SrNtc7XQ3HA7qGSEtca4+EPusOBqlplYdjtkIfGQPhL3/v7d00coZIDq2PZXJIxIwaSOLtTaqbbMm3/5qdwptqJrS124Ngqw4bflBA73bf5SY6qaf9lJRY7j+CmoGQOCojeAK22KgkYXAkD8K07cV4KAAu2SUDGfZRUrnBkZNe0DZRhhBpG6yyu3CKaLLZ6el4LhfARx6mOLom6mntfCpNYGPNgndWseT03EHgppJUs4adJ7XuFGwe747Kw9gkYSw7qqHH7Tz8oq7s9hrtzaozQ6rqrU2K463NcdiNigywGO0h1E7qy6ZsZrmFri0jcbKTG9s7QRsSrc+N6sIkiovHKoteeTz3pdZdxjWmu5ha5pqgFISzQSfCfFc2fFrckbKvktcwHf2kbALlWzua7SHR7svdNG97iaJP8Awq8OS5ntJ012VmHRI+hsfHlBMx5cBfI4Umq2lQatBNkbbUiORHx4RTvjZJG6z7hu02oMnFEsOsAiUUT8/Kka8Ocf9PZRPmlbNqbu3uD4VD47NLqLdz4KnhyGte6J3fv4VZ7i6Nr2bkHhBLHJpZMRVnsg1JGNcxzHVpKHGgZGwtFkfKiY0yRedKOHHe5xDnkeKQFNjxSG2gaht+U+NG11trjyndjvaPY/f5Q6ZA669w8d0Ra/TxNb9tlM10bTRA08X4KqSve6hZB8KKJx9M671cFBqt9M+4BpNVYUDGUHAd+ypQTOx2lpssO4Kvse2SNrmmw4IBG7aI3HdRPga912R+FPt/8AO6Bzb3r+yoj/AEbbpvKlih0SE1vfdCJO17onSFgJAsIBzGewuI4CzInapw3weVqmT1cYkm/hZDD6WTrA2vsrGL7dJI3VEHDsBYVdsTNW4UsUwlxQ6/yonEkmrWGz6mNu6AKrz6dFtqu58ongSWCbVcsmiP8ATIc3wVoAxodpN6Wu4A7KWM+m4teNxw7yoZS9rw0tph3HwmILm7m0Gl6TJo9QIBPFdkUbtILJm2ezh3VfDkIi0avwCrbZC4EPH/ssoF7Bpsc9lUshwHdWydPkqu73P53WolRG6IKYWHWEbhYQbnalpHCM6zjd9Q/hNJ1nGqwHH+OFA7oTbOiem9gQoJOjTtHse0/4XzZxcF+3ouWa1/1jGJoh4+aUrepYzqqSr8rDnx5sbaRo/gqEb9gSV1nxOPL0x/Ll+nWNmjf9sjSfgqRlnZciDWwU0U80JDmzPaRxRWMvx9/61qc/7dZVJtNbrCHWMgO9pa8D/UKU0fXgL9aCj5aV5svh8s+m/wCXFtem40QEQiJUWH1LFnjBDnWf/t3WhG5pI0heXPDLC6rUy2gbjFzhuVfgxgwDygbK3UQBve6ljkJHt7LlbtpZFNv8crlfqcAdUjLQAXR+5dOzcgE0DyuM61k/qetTEXojGgL6X4zC3l3HHn/4q/TOoHpfVGTWfSdtI0d13weHgObu0iwvLpzs/wAWvQuhZTcvouO8E2xml19qW/zHBJJyRj4+f/Vo9xalaR5UO5F2iaaK+A9KcICRuEQchd3VRBIBZCikILaO3zameQAfyq73WOL27rQhd3AUBIvZSONE13UK6z0sFfhA5x5PPhKxVqF7t1RI59b2FC4lxu7SJtE2r3Woh4o+6txjTQ7qBpI2ClZZTaLkbmuY5jmhzXcg+FyHXOjO6dIZ4t8R59p/032K6phN8UjnijzYXY+Q0OjcK37Hyvb8P5eXBn/lc+TCZR50RXCB1EcK51HBk6dmuxpHBwG7HDuPlVHb7BfrMOSZ4+c9PBZrqob9gK0ugdN/6pntJH/p4jreT3+FnMjfPKyBla3Oq16Fh4kXSsFmPF9xFvdX3OXzvyHyf4sNT3XXiwuVWpZw72NFNGyjBvuo2V6lk7BSar/uvzFtt3Xsk0e/CSbZIcoqQc+SiB/ugHuRNu7UEl3SRsjnlCOE5oKCF9kBABXKkdzXdAQQdlFgm+L2UzeNgK7qJpoWpQ4uAscoBfIQ11HfsqpJvntyppD7bvdV9liiRryO6aV5aKvlIUBe+6rPeXPIN7JIp9ZLhZTFxI+UxTErQB5ABPfwq5dfIUkjqBIUBd2XXGG0BALj5RM+4UhrkKdjPe1ejHusr0bNMQHeuVIw2Nx7h/lDdjbnukLDt19XCakjjewTEhpLbsqzjn/04sbqvJTg1vjdWWH+kK8LVEEhGo0VPFexAs13VWiW78gq3Cbbue6gmFObRO6iLRRBPHdI2HWOErs8KogmGloJPHdT4OTpaGu/G6lkhbJig9wCqMYLWEHkK+xr6NRsbj5QgWHNqqVaDIcwNDjYtXHWQHN4KggO218+U1EEH5UsjfcFGTvQG4QM8dx/KBgB4uk5cS0kJmO0vbtyqQchtw2/NIbs0lJ/3nDylA3U4mvwjQXx7CxuUP29v8q1MSHA+FGW6jqVjOkbZS12oc+FYpuQLG0n+6ruYBZUbJDG8EHhLBK1/pyaXAggrQELMjHJLd+35UDoWz1Le45+VdhaAwAKUZ0bCyXRuDwQqfUMc42QQB7XbilrZkdf1RseFDmtE/TxJXuj3vytY5ds5RH0klwcAP4VnMAfDtyCqnTX+iwy/wBwrzqe8nsd6TL2RikEmhyd1HHOWbb2DyFK9pjyS6u53QyQ1ITy0qKvMLZ42kH3jk+UfoFvYbqlC5zODsrkWRrtpJB7FPGm04gIogoGQ6nmtii9Ut9p2PwibKGiv8opjA/SRQ/hO0uMXpuZVHlTNl87JMIe/hUBE5rQWD7ik6Qsojlp3UzmRh4cG25BO0EBwH5QTslEzdQ5RNI3NLOjk9KTVy09lde4W1zeHIHfTwQWjV2KqzhzWEtFEKQuNpOlJBFChyiKzGl+P7hTmG+VNjNcI3EH2Xx4QuAouZsOSFNFTXANPto2EEluDrAukPqb7g0VMCBR/hBtZA/lURuaHUQfyoxJoG4O/ZHK8QuBrY9kpIw9ttNeUBscwXpI0lZubGWOJAOkGtlYhJZI4P8AxsrcuOJoBo782kumb2HpUokhMbh3VmSIhx+Vh48xxZ3McNwey33Euga/kEWplNVcapOj5H7uyaCZhtjtn3W6knhbI2wTY3tV58Zswa8OqRo3I7qqsOZtuNvlRyRtfRGzh2RxFz4vcTqaKO/KXx3QQAOZI2r0k7q3qcxwfR22PyEI5s9lZbuL7d0QiQQHf2UE0Ooam832U7WV+Dync3YqCjqO4eKJ7oiKF8Kc6XCux4UcjbAHha2y/9k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9" name="Agrupar 18"/>
          <p:cNvGrpSpPr/>
          <p:nvPr/>
        </p:nvGrpSpPr>
        <p:grpSpPr>
          <a:xfrm>
            <a:off x="970085" y="1922586"/>
            <a:ext cx="2195146" cy="2297722"/>
            <a:chOff x="970085" y="1922586"/>
            <a:chExt cx="2195146" cy="229772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EC386CBF-F1E0-18E3-7FA0-D8836611A08A}"/>
                </a:ext>
              </a:extLst>
            </p:cNvPr>
            <p:cNvSpPr/>
            <p:nvPr/>
          </p:nvSpPr>
          <p:spPr>
            <a:xfrm>
              <a:off x="970085" y="1922586"/>
              <a:ext cx="2195146" cy="22977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9000" y="2085175"/>
              <a:ext cx="1777315" cy="1777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6385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14283FB-B554-6411-73F7-278B9334A2B5}"/>
              </a:ext>
            </a:extLst>
          </p:cNvPr>
          <p:cNvSpPr txBox="1"/>
          <p:nvPr/>
        </p:nvSpPr>
        <p:spPr>
          <a:xfrm>
            <a:off x="2332892" y="328246"/>
            <a:ext cx="7526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Elemento:</a:t>
            </a:r>
          </a:p>
        </p:txBody>
      </p:sp>
      <p:pic>
        <p:nvPicPr>
          <p:cNvPr id="2050" name="Picture 2" descr="Escuridão - ícones de diversos grátis">
            <a:extLst>
              <a:ext uri="{FF2B5EF4-FFF2-40B4-BE49-F238E27FC236}">
                <a16:creationId xmlns:a16="http://schemas.microsoft.com/office/drawing/2014/main" id="{05D4EC5E-A6EF-BFEA-AAA9-F6945BC9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8" y="4260070"/>
            <a:ext cx="2350477" cy="23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4E2B309-D27D-25AF-BF48-9DC2094762FC}"/>
              </a:ext>
            </a:extLst>
          </p:cNvPr>
          <p:cNvSpPr/>
          <p:nvPr/>
        </p:nvSpPr>
        <p:spPr>
          <a:xfrm>
            <a:off x="4243753" y="1979932"/>
            <a:ext cx="3704491" cy="3704491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Escuridão - ícones de diversos grátis">
            <a:extLst>
              <a:ext uri="{FF2B5EF4-FFF2-40B4-BE49-F238E27FC236}">
                <a16:creationId xmlns:a16="http://schemas.microsoft.com/office/drawing/2014/main" id="{BA05F04B-FE99-128B-16AD-DBB2244A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42585" y="4260069"/>
            <a:ext cx="2350477" cy="23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Érebo, quem é? Origem e simbologia do deus primordial da escuridão">
            <a:extLst>
              <a:ext uri="{FF2B5EF4-FFF2-40B4-BE49-F238E27FC236}">
                <a16:creationId xmlns:a16="http://schemas.microsoft.com/office/drawing/2014/main" id="{CBE0F6D1-3531-C743-A31E-8FCBFB970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23439"/>
            <a:ext cx="7162801" cy="52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9C73F00-6D18-787A-50F2-E0F1502371C5}"/>
              </a:ext>
            </a:extLst>
          </p:cNvPr>
          <p:cNvSpPr txBox="1"/>
          <p:nvPr/>
        </p:nvSpPr>
        <p:spPr>
          <a:xfrm rot="5400000">
            <a:off x="-1313224" y="3511302"/>
            <a:ext cx="5262979" cy="8872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82589E-E003-C62E-FDE9-9D47B0E750CA}"/>
              </a:ext>
            </a:extLst>
          </p:cNvPr>
          <p:cNvSpPr txBox="1"/>
          <p:nvPr/>
        </p:nvSpPr>
        <p:spPr>
          <a:xfrm rot="5400000">
            <a:off x="8138451" y="3407509"/>
            <a:ext cx="5262979" cy="1094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D7CA069-9C13-284C-21F6-1DC3D9FEF2FA}"/>
              </a:ext>
            </a:extLst>
          </p:cNvPr>
          <p:cNvGrpSpPr/>
          <p:nvPr/>
        </p:nvGrpSpPr>
        <p:grpSpPr>
          <a:xfrm>
            <a:off x="2332891" y="0"/>
            <a:ext cx="7526215" cy="1323439"/>
            <a:chOff x="2332891" y="0"/>
            <a:chExt cx="7526215" cy="132343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14283FB-B554-6411-73F7-278B9334A2B5}"/>
                </a:ext>
              </a:extLst>
            </p:cNvPr>
            <p:cNvSpPr txBox="1"/>
            <p:nvPr/>
          </p:nvSpPr>
          <p:spPr>
            <a:xfrm>
              <a:off x="2332891" y="0"/>
              <a:ext cx="75262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Grega</a:t>
              </a:r>
            </a:p>
          </p:txBody>
        </p: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D00F2C3-F09B-7784-743E-1EA588DC6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991" y="258738"/>
              <a:ext cx="899748" cy="89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E1F059F7-0058-11B3-F739-F00AB3C97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13" y="276104"/>
              <a:ext cx="899748" cy="89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45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C73F00-6D18-787A-50F2-E0F1502371C5}"/>
              </a:ext>
            </a:extLst>
          </p:cNvPr>
          <p:cNvSpPr txBox="1"/>
          <p:nvPr/>
        </p:nvSpPr>
        <p:spPr>
          <a:xfrm rot="5400000">
            <a:off x="-1510554" y="3492391"/>
            <a:ext cx="5262979" cy="9250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82589E-E003-C62E-FDE9-9D47B0E750CA}"/>
              </a:ext>
            </a:extLst>
          </p:cNvPr>
          <p:cNvSpPr txBox="1"/>
          <p:nvPr/>
        </p:nvSpPr>
        <p:spPr>
          <a:xfrm rot="16200000" flipV="1">
            <a:off x="8354692" y="3407508"/>
            <a:ext cx="5262979" cy="1094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</a:t>
            </a:r>
          </a:p>
        </p:txBody>
      </p:sp>
      <p:pic>
        <p:nvPicPr>
          <p:cNvPr id="4098" name="Picture 2" descr="ÉREBO: O Deus da Escuridão da Mitologia Grega | Spartacus Brasil">
            <a:extLst>
              <a:ext uri="{FF2B5EF4-FFF2-40B4-BE49-F238E27FC236}">
                <a16:creationId xmlns:a16="http://schemas.microsoft.com/office/drawing/2014/main" id="{896EA4B0-8E65-E3AC-12D1-CB9C24F6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32" y="1649146"/>
            <a:ext cx="8198337" cy="46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AD8D31A-5334-2A69-3BB5-003F388ACADF}"/>
              </a:ext>
            </a:extLst>
          </p:cNvPr>
          <p:cNvGrpSpPr/>
          <p:nvPr/>
        </p:nvGrpSpPr>
        <p:grpSpPr>
          <a:xfrm>
            <a:off x="2413000" y="153768"/>
            <a:ext cx="7526215" cy="1332524"/>
            <a:chOff x="2413000" y="153768"/>
            <a:chExt cx="7526215" cy="133252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14283FB-B554-6411-73F7-278B9334A2B5}"/>
                </a:ext>
              </a:extLst>
            </p:cNvPr>
            <p:cNvSpPr txBox="1"/>
            <p:nvPr/>
          </p:nvSpPr>
          <p:spPr>
            <a:xfrm>
              <a:off x="2413000" y="153768"/>
              <a:ext cx="75262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Romana</a:t>
              </a:r>
            </a:p>
          </p:txBody>
        </p:sp>
        <p:pic>
          <p:nvPicPr>
            <p:cNvPr id="4100" name="Picture 4" descr="Capacete romano - ícones de moda grátis">
              <a:extLst>
                <a:ext uri="{FF2B5EF4-FFF2-40B4-BE49-F238E27FC236}">
                  <a16:creationId xmlns:a16="http://schemas.microsoft.com/office/drawing/2014/main" id="{2487ABDD-80E4-D0C2-046B-3773506D4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92" y="153769"/>
              <a:ext cx="1332523" cy="1332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Capacete romano - ícones de moda grátis">
              <a:extLst>
                <a:ext uri="{FF2B5EF4-FFF2-40B4-BE49-F238E27FC236}">
                  <a16:creationId xmlns:a16="http://schemas.microsoft.com/office/drawing/2014/main" id="{A129A89F-2FB5-AE5E-0079-10C0D873D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23386" y="153768"/>
              <a:ext cx="1332523" cy="1332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788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C73F00-6D18-787A-50F2-E0F1502371C5}"/>
              </a:ext>
            </a:extLst>
          </p:cNvPr>
          <p:cNvSpPr txBox="1"/>
          <p:nvPr/>
        </p:nvSpPr>
        <p:spPr>
          <a:xfrm rot="5400000">
            <a:off x="-926000" y="3407509"/>
            <a:ext cx="4247317" cy="1094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Ó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7F45BFD-7D2B-382C-11BB-50A9EDCAD76E}"/>
              </a:ext>
            </a:extLst>
          </p:cNvPr>
          <p:cNvGrpSpPr/>
          <p:nvPr/>
        </p:nvGrpSpPr>
        <p:grpSpPr>
          <a:xfrm>
            <a:off x="2413000" y="127684"/>
            <a:ext cx="7526215" cy="1349523"/>
            <a:chOff x="2413000" y="127684"/>
            <a:chExt cx="7526215" cy="1349523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14283FB-B554-6411-73F7-278B9334A2B5}"/>
                </a:ext>
              </a:extLst>
            </p:cNvPr>
            <p:cNvSpPr txBox="1"/>
            <p:nvPr/>
          </p:nvSpPr>
          <p:spPr>
            <a:xfrm>
              <a:off x="2413000" y="153768"/>
              <a:ext cx="75262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Nórdica</a:t>
              </a:r>
            </a:p>
          </p:txBody>
        </p:sp>
        <p:pic>
          <p:nvPicPr>
            <p:cNvPr id="5122" name="Picture 2" descr="Nórdico - ícones de diversos grátis">
              <a:extLst>
                <a:ext uri="{FF2B5EF4-FFF2-40B4-BE49-F238E27FC236}">
                  <a16:creationId xmlns:a16="http://schemas.microsoft.com/office/drawing/2014/main" id="{4600E6AB-134E-7BE6-4A42-4A2EBABBC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001" y="140726"/>
              <a:ext cx="1323439" cy="1323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Nórdico - ícones de diversos grátis">
              <a:extLst>
                <a:ext uri="{FF2B5EF4-FFF2-40B4-BE49-F238E27FC236}">
                  <a16:creationId xmlns:a16="http://schemas.microsoft.com/office/drawing/2014/main" id="{ECDD9187-75B9-0B0F-E538-7A3F75AE8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5561" y="127684"/>
              <a:ext cx="1323439" cy="1323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ED9AE8-1AD0-67E6-F15A-5E66C91B08A8}"/>
              </a:ext>
            </a:extLst>
          </p:cNvPr>
          <p:cNvSpPr txBox="1"/>
          <p:nvPr/>
        </p:nvSpPr>
        <p:spPr>
          <a:xfrm rot="5400000">
            <a:off x="8870683" y="3225385"/>
            <a:ext cx="4247317" cy="1094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Ó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</a:p>
        </p:txBody>
      </p:sp>
      <p:pic>
        <p:nvPicPr>
          <p:cNvPr id="2050" name="Picture 2" descr="Portal dos Mitos: Nótt">
            <a:extLst>
              <a:ext uri="{FF2B5EF4-FFF2-40B4-BE49-F238E27FC236}">
                <a16:creationId xmlns:a16="http://schemas.microsoft.com/office/drawing/2014/main" id="{265B6B6E-80CC-789D-AD53-285FA8A4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7" y="1831270"/>
            <a:ext cx="7800528" cy="408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1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C73F00-6D18-787A-50F2-E0F1502371C5}"/>
              </a:ext>
            </a:extLst>
          </p:cNvPr>
          <p:cNvSpPr txBox="1"/>
          <p:nvPr/>
        </p:nvSpPr>
        <p:spPr>
          <a:xfrm rot="5400000">
            <a:off x="2162240" y="3338297"/>
            <a:ext cx="2400657" cy="7368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EXU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4F80BC-B3CA-2A69-769F-4CF9BDE6EE0D}"/>
              </a:ext>
            </a:extLst>
          </p:cNvPr>
          <p:cNvSpPr txBox="1"/>
          <p:nvPr/>
        </p:nvSpPr>
        <p:spPr>
          <a:xfrm rot="5400000">
            <a:off x="7622116" y="3338297"/>
            <a:ext cx="2400657" cy="7368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5131F0E-F924-C396-E306-14D1208B541E}"/>
              </a:ext>
            </a:extLst>
          </p:cNvPr>
          <p:cNvGrpSpPr/>
          <p:nvPr/>
        </p:nvGrpSpPr>
        <p:grpSpPr>
          <a:xfrm>
            <a:off x="2346092" y="140726"/>
            <a:ext cx="7526215" cy="1323439"/>
            <a:chOff x="2346092" y="140726"/>
            <a:chExt cx="7526215" cy="132343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14283FB-B554-6411-73F7-278B9334A2B5}"/>
                </a:ext>
              </a:extLst>
            </p:cNvPr>
            <p:cNvSpPr txBox="1"/>
            <p:nvPr/>
          </p:nvSpPr>
          <p:spPr>
            <a:xfrm>
              <a:off x="2346092" y="140726"/>
              <a:ext cx="75262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Africana</a:t>
              </a:r>
            </a:p>
          </p:txBody>
        </p:sp>
        <p:pic>
          <p:nvPicPr>
            <p:cNvPr id="7174" name="Picture 6" descr="Máscara africana - ícones de arte grátis">
              <a:extLst>
                <a:ext uri="{FF2B5EF4-FFF2-40B4-BE49-F238E27FC236}">
                  <a16:creationId xmlns:a16="http://schemas.microsoft.com/office/drawing/2014/main" id="{6868A797-B461-219D-1534-B7594EE39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0" y="310076"/>
              <a:ext cx="984738" cy="984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Máscara africana - ícones de arte grátis">
              <a:extLst>
                <a:ext uri="{FF2B5EF4-FFF2-40B4-BE49-F238E27FC236}">
                  <a16:creationId xmlns:a16="http://schemas.microsoft.com/office/drawing/2014/main" id="{61E16E5B-A5E3-4C92-AE12-66C2B778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996" y="310076"/>
              <a:ext cx="984738" cy="984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utoShape 4">
            <a:extLst>
              <a:ext uri="{FF2B5EF4-FFF2-40B4-BE49-F238E27FC236}">
                <a16:creationId xmlns:a16="http://schemas.microsoft.com/office/drawing/2014/main" id="{709C47C8-0014-13C1-7525-856FE7457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62316" cy="20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2B9C6D-35FC-C34F-FDAA-2C2BB5BC1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505" y="1578077"/>
            <a:ext cx="3240190" cy="45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C73F00-6D18-787A-50F2-E0F1502371C5}"/>
              </a:ext>
            </a:extLst>
          </p:cNvPr>
          <p:cNvSpPr txBox="1"/>
          <p:nvPr/>
        </p:nvSpPr>
        <p:spPr>
          <a:xfrm rot="5400000">
            <a:off x="-939805" y="3589021"/>
            <a:ext cx="4616648" cy="7368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</a:p>
        </p:txBody>
      </p:sp>
      <p:pic>
        <p:nvPicPr>
          <p:cNvPr id="6146" name="Picture 2" descr="Belial - Demonic Deceiver | mythicalcreatures.info">
            <a:extLst>
              <a:ext uri="{FF2B5EF4-FFF2-40B4-BE49-F238E27FC236}">
                <a16:creationId xmlns:a16="http://schemas.microsoft.com/office/drawing/2014/main" id="{0498B1F3-80D2-9110-73EE-F1A166C0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85" y="1451123"/>
            <a:ext cx="7899400" cy="495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4F80BC-B3CA-2A69-769F-4CF9BDE6EE0D}"/>
              </a:ext>
            </a:extLst>
          </p:cNvPr>
          <p:cNvSpPr txBox="1"/>
          <p:nvPr/>
        </p:nvSpPr>
        <p:spPr>
          <a:xfrm rot="5400000">
            <a:off x="8515158" y="3562105"/>
            <a:ext cx="4616648" cy="7368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D282C4C-451B-7530-BCEB-4CBD7BB18B9C}"/>
              </a:ext>
            </a:extLst>
          </p:cNvPr>
          <p:cNvGrpSpPr/>
          <p:nvPr/>
        </p:nvGrpSpPr>
        <p:grpSpPr>
          <a:xfrm>
            <a:off x="2413000" y="153768"/>
            <a:ext cx="7526215" cy="1323439"/>
            <a:chOff x="2413000" y="153768"/>
            <a:chExt cx="7526215" cy="132343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14283FB-B554-6411-73F7-278B9334A2B5}"/>
                </a:ext>
              </a:extLst>
            </p:cNvPr>
            <p:cNvSpPr txBox="1"/>
            <p:nvPr/>
          </p:nvSpPr>
          <p:spPr>
            <a:xfrm>
              <a:off x="2413000" y="153768"/>
              <a:ext cx="75262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Católica</a:t>
              </a:r>
            </a:p>
          </p:txBody>
        </p:sp>
        <p:pic>
          <p:nvPicPr>
            <p:cNvPr id="6152" name="Picture 8" descr="Catolicismo - ícones de culturas grátis">
              <a:extLst>
                <a:ext uri="{FF2B5EF4-FFF2-40B4-BE49-F238E27FC236}">
                  <a16:creationId xmlns:a16="http://schemas.microsoft.com/office/drawing/2014/main" id="{750CFD8F-E8E6-D36C-C9BE-BDC2E3BC7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75" y="328881"/>
              <a:ext cx="890320" cy="89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Catolicismo - ícones de culturas grátis">
              <a:extLst>
                <a:ext uri="{FF2B5EF4-FFF2-40B4-BE49-F238E27FC236}">
                  <a16:creationId xmlns:a16="http://schemas.microsoft.com/office/drawing/2014/main" id="{9E521DFF-EFC8-8C75-0BAB-FCE7306DA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5606" y="328881"/>
              <a:ext cx="890320" cy="89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830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B986264-70C5-982B-121E-2A84EE8F2EE1}"/>
              </a:ext>
            </a:extLst>
          </p:cNvPr>
          <p:cNvSpPr txBox="1"/>
          <p:nvPr/>
        </p:nvSpPr>
        <p:spPr>
          <a:xfrm>
            <a:off x="8732621" y="869063"/>
            <a:ext cx="3674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dirty="0" err="1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Ragnarök</a:t>
            </a:r>
            <a:r>
              <a:rPr lang="pt-BR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59CDCE9-4CAB-0C6D-CBA3-0503F821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443" y="1806763"/>
            <a:ext cx="51660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Ragnaroek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C5E882-9F69-FED0-DB58-237A864B33E9}"/>
              </a:ext>
            </a:extLst>
          </p:cNvPr>
          <p:cNvSpPr txBox="1"/>
          <p:nvPr/>
        </p:nvSpPr>
        <p:spPr>
          <a:xfrm>
            <a:off x="2775521" y="4153582"/>
            <a:ext cx="6098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4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Arrebatamento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89BFAE-2121-0AC2-609F-962A5CB9858E}"/>
              </a:ext>
            </a:extLst>
          </p:cNvPr>
          <p:cNvSpPr txBox="1"/>
          <p:nvPr/>
        </p:nvSpPr>
        <p:spPr>
          <a:xfrm>
            <a:off x="114039" y="4984551"/>
            <a:ext cx="4274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Armagedom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2A36F1-9961-96CD-B26F-4D5DCF08788C}"/>
              </a:ext>
            </a:extLst>
          </p:cNvPr>
          <p:cNvSpPr txBox="1"/>
          <p:nvPr/>
        </p:nvSpPr>
        <p:spPr>
          <a:xfrm>
            <a:off x="5264356" y="1103490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Kali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Yuga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pt-BR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334ACB-0E83-5894-36D0-1BB002630F4E}"/>
              </a:ext>
            </a:extLst>
          </p:cNvPr>
          <p:cNvSpPr txBox="1"/>
          <p:nvPr/>
        </p:nvSpPr>
        <p:spPr>
          <a:xfrm>
            <a:off x="5550068" y="3371499"/>
            <a:ext cx="6983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Gotterdammerung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0D96A6-F0A1-A69B-4AD1-9E1EEA739E1A}"/>
              </a:ext>
            </a:extLst>
          </p:cNvPr>
          <p:cNvSpPr txBox="1"/>
          <p:nvPr/>
        </p:nvSpPr>
        <p:spPr>
          <a:xfrm>
            <a:off x="284482" y="6047018"/>
            <a:ext cx="6150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Qiyamah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01AAA7-9424-9DA8-918F-77581AA563F8}"/>
              </a:ext>
            </a:extLst>
          </p:cNvPr>
          <p:cNvSpPr txBox="1"/>
          <p:nvPr/>
        </p:nvSpPr>
        <p:spPr>
          <a:xfrm>
            <a:off x="196107" y="133513"/>
            <a:ext cx="61500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Pralaya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C1AE691-1C89-C448-8C05-CE7D0E77359B}"/>
              </a:ext>
            </a:extLst>
          </p:cNvPr>
          <p:cNvSpPr txBox="1"/>
          <p:nvPr/>
        </p:nvSpPr>
        <p:spPr>
          <a:xfrm>
            <a:off x="6858811" y="1577167"/>
            <a:ext cx="3454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Eschaton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3F7C7D-AB51-4A0E-67A8-E7D443D3B767}"/>
              </a:ext>
            </a:extLst>
          </p:cNvPr>
          <p:cNvSpPr txBox="1"/>
          <p:nvPr/>
        </p:nvSpPr>
        <p:spPr>
          <a:xfrm>
            <a:off x="70102" y="987580"/>
            <a:ext cx="6179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 err="1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Sof</a:t>
            </a:r>
            <a:r>
              <a:rPr lang="pt-BR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4800" dirty="0" err="1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Hayamim</a:t>
            </a:r>
            <a:endParaRPr lang="pt-BR" sz="4800" dirty="0">
              <a:solidFill>
                <a:schemeClr val="bg1">
                  <a:lumMod val="9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407E11-4934-5CFD-CBEC-F100E8E3FD5E}"/>
              </a:ext>
            </a:extLst>
          </p:cNvPr>
          <p:cNvSpPr txBox="1"/>
          <p:nvPr/>
        </p:nvSpPr>
        <p:spPr>
          <a:xfrm>
            <a:off x="2858524" y="133513"/>
            <a:ext cx="6664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Götterdämmerung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864BA0C-1320-B8E3-8436-FFEDF9F87218}"/>
              </a:ext>
            </a:extLst>
          </p:cNvPr>
          <p:cNvSpPr txBox="1"/>
          <p:nvPr/>
        </p:nvSpPr>
        <p:spPr>
          <a:xfrm>
            <a:off x="9599005" y="5267695"/>
            <a:ext cx="6127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Mahapralaya</a:t>
            </a:r>
            <a:endParaRPr lang="pt-BR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D87CAC4-9DBA-7761-B0DB-7893B06D45EE}"/>
              </a:ext>
            </a:extLst>
          </p:cNvPr>
          <p:cNvSpPr txBox="1"/>
          <p:nvPr/>
        </p:nvSpPr>
        <p:spPr>
          <a:xfrm>
            <a:off x="66671" y="2443725"/>
            <a:ext cx="4565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Al-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Qiyamah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53E26CA-F8EA-AA07-E6B9-9C7EBD3CEFE9}"/>
              </a:ext>
            </a:extLst>
          </p:cNvPr>
          <p:cNvSpPr txBox="1"/>
          <p:nvPr/>
        </p:nvSpPr>
        <p:spPr>
          <a:xfrm>
            <a:off x="2024477" y="1778023"/>
            <a:ext cx="720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 err="1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Nahasdzaan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3600" dirty="0" err="1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Nda'á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D56163-B7CE-0852-BF99-BF8F443EDE54}"/>
              </a:ext>
            </a:extLst>
          </p:cNvPr>
          <p:cNvSpPr txBox="1"/>
          <p:nvPr/>
        </p:nvSpPr>
        <p:spPr>
          <a:xfrm>
            <a:off x="11949" y="4437620"/>
            <a:ext cx="586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Fim dos Mundos </a:t>
            </a:r>
            <a:endParaRPr lang="pt-BR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A1CFBAB-8E49-DBB9-0926-2D23A9982F19}"/>
              </a:ext>
            </a:extLst>
          </p:cNvPr>
          <p:cNvSpPr txBox="1"/>
          <p:nvPr/>
        </p:nvSpPr>
        <p:spPr>
          <a:xfrm>
            <a:off x="7819604" y="5908519"/>
            <a:ext cx="437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kumimoji="0" sz="36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pt-BR" altLang="pt-BR" sz="5400" dirty="0"/>
              <a:t>Cataclismo</a:t>
            </a:r>
            <a:endParaRPr lang="pt-BR" sz="5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4A5D5D9-B1B3-3816-94CE-9DCB46BD630D}"/>
              </a:ext>
            </a:extLst>
          </p:cNvPr>
          <p:cNvSpPr txBox="1"/>
          <p:nvPr/>
        </p:nvSpPr>
        <p:spPr>
          <a:xfrm>
            <a:off x="196107" y="3328798"/>
            <a:ext cx="4834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5400" dirty="0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Maha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altLang="pt-BR" sz="5400" dirty="0" err="1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Pralaya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pt-BR" sz="32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30549D2-501C-D34C-B13D-E09AB9933510}"/>
              </a:ext>
            </a:extLst>
          </p:cNvPr>
          <p:cNvSpPr txBox="1"/>
          <p:nvPr/>
        </p:nvSpPr>
        <p:spPr>
          <a:xfrm>
            <a:off x="3309042" y="5842253"/>
            <a:ext cx="45105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5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Apocalipsee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D507A76-793D-5B8A-5B5B-C5F5DD7C9926}"/>
              </a:ext>
            </a:extLst>
          </p:cNvPr>
          <p:cNvSpPr txBox="1"/>
          <p:nvPr/>
        </p:nvSpPr>
        <p:spPr>
          <a:xfrm>
            <a:off x="6964579" y="2633514"/>
            <a:ext cx="6983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Fim do Quinto Sol </a:t>
            </a:r>
            <a:endParaRPr lang="pt-BR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A88EED1-AEBA-EE39-747E-9A40343F3FA6}"/>
              </a:ext>
            </a:extLst>
          </p:cNvPr>
          <p:cNvSpPr txBox="1"/>
          <p:nvPr/>
        </p:nvSpPr>
        <p:spPr>
          <a:xfrm>
            <a:off x="4388866" y="4910354"/>
            <a:ext cx="6983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Ragnarökulur</a:t>
            </a:r>
            <a:endParaRPr lang="pt-BR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69A5164-9281-FFC2-274D-20CA2A87B36C}"/>
              </a:ext>
            </a:extLst>
          </p:cNvPr>
          <p:cNvSpPr txBox="1"/>
          <p:nvPr/>
        </p:nvSpPr>
        <p:spPr>
          <a:xfrm>
            <a:off x="7692421" y="4166793"/>
            <a:ext cx="6983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4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Fim dos Dias </a:t>
            </a:r>
            <a:endParaRPr lang="pt-BR" sz="4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DFF5400-669B-583C-60F5-4F9231D1B191}"/>
              </a:ext>
            </a:extLst>
          </p:cNvPr>
          <p:cNvSpPr txBox="1"/>
          <p:nvPr/>
        </p:nvSpPr>
        <p:spPr>
          <a:xfrm>
            <a:off x="10029478" y="176055"/>
            <a:ext cx="80599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Fim</a:t>
            </a:r>
            <a:endParaRPr lang="pt-BR" sz="44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60E2D71-A8F8-AF4F-D859-60857F3478B2}"/>
              </a:ext>
            </a:extLst>
          </p:cNvPr>
          <p:cNvSpPr txBox="1"/>
          <p:nvPr/>
        </p:nvSpPr>
        <p:spPr>
          <a:xfrm>
            <a:off x="10313043" y="1776665"/>
            <a:ext cx="80599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</a:t>
            </a:r>
            <a:endParaRPr lang="pt-BR" sz="4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2558784-34DE-BDF1-CFDB-68C5D9222398}"/>
              </a:ext>
            </a:extLst>
          </p:cNvPr>
          <p:cNvSpPr txBox="1"/>
          <p:nvPr/>
        </p:nvSpPr>
        <p:spPr>
          <a:xfrm>
            <a:off x="10705507" y="3367388"/>
            <a:ext cx="9433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ant</a:t>
            </a:r>
            <a:endParaRPr lang="pt-BR" sz="4400" dirty="0">
              <a:solidFill>
                <a:schemeClr val="bg1">
                  <a:lumMod val="9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C7D223C-501D-934E-9CE9-8FE1A546E567}"/>
              </a:ext>
            </a:extLst>
          </p:cNvPr>
          <p:cNvSpPr txBox="1"/>
          <p:nvPr/>
        </p:nvSpPr>
        <p:spPr>
          <a:xfrm>
            <a:off x="66671" y="1708421"/>
            <a:ext cx="161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 err="1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owari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94</Words>
  <Application>Microsoft Office PowerPoint</Application>
  <PresentationFormat>Widescreen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ADLaM Display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ZAQUEU AGUIAR</dc:creator>
  <cp:lastModifiedBy>Kelvin Willian Palka De Souza</cp:lastModifiedBy>
  <cp:revision>6</cp:revision>
  <dcterms:created xsi:type="dcterms:W3CDTF">2024-06-18T21:00:16Z</dcterms:created>
  <dcterms:modified xsi:type="dcterms:W3CDTF">2024-06-19T12:18:00Z</dcterms:modified>
</cp:coreProperties>
</file>