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3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8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23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5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84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1760-6C26-47F6-9B0D-F7C002A37A9C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607D-0DFF-4AC7-A786-E887E09BF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93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BANDEIRA DE PIRATA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85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BANDEIRA DE PIRATA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BANDEIRA DE PIRATA</dc:title>
  <dc:creator>KELVIN RONALDO SILVA MARQUES FERREIRA</dc:creator>
  <cp:lastModifiedBy>KELVIN RONALDO SILVA MARQUES FERREIRA</cp:lastModifiedBy>
  <cp:revision>1</cp:revision>
  <dcterms:created xsi:type="dcterms:W3CDTF">2019-02-21T18:06:13Z</dcterms:created>
  <dcterms:modified xsi:type="dcterms:W3CDTF">2019-02-21T18:06:26Z</dcterms:modified>
</cp:coreProperties>
</file>