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0" r:id="rId12"/>
    <p:sldId id="268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826B207-0204-4A2E-85CC-A94C57A8C5A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70"/>
            <p14:sldId id="268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660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5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2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5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2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9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69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7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9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2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3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49" r:id="rId6"/>
    <p:sldLayoutId id="2147483745" r:id="rId7"/>
    <p:sldLayoutId id="2147483746" r:id="rId8"/>
    <p:sldLayoutId id="2147483747" r:id="rId9"/>
    <p:sldLayoutId id="2147483748" r:id="rId10"/>
    <p:sldLayoutId id="214748375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.sagepub.com/rogerson5e/student-resources/datase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FCB62F-9A00-C4AE-EE23-3BD86274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463" y="1517782"/>
            <a:ext cx="5816600" cy="11694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pc="530" dirty="0"/>
              <a:t>Housing Price Prediction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689941-6846-D7F9-7CD9-DA288DB2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530" y="2687220"/>
            <a:ext cx="4935793" cy="2907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        </a:t>
            </a:r>
            <a:r>
              <a:rPr lang="en-CA" b="1" u="sng" dirty="0"/>
              <a:t>GROUP MEMBERS</a:t>
            </a:r>
          </a:p>
          <a:p>
            <a:pPr marL="0" indent="0">
              <a:buNone/>
            </a:pPr>
            <a:r>
              <a:rPr lang="en-CA" b="1" dirty="0"/>
              <a:t>Kelvin Simon –C0866577</a:t>
            </a:r>
          </a:p>
          <a:p>
            <a:pPr marL="0" indent="0">
              <a:buNone/>
            </a:pPr>
            <a:r>
              <a:rPr lang="en-CA" b="1" dirty="0"/>
              <a:t>Amal V.T- C0863255</a:t>
            </a:r>
          </a:p>
          <a:p>
            <a:pPr marL="0" indent="0">
              <a:buNone/>
            </a:pPr>
            <a:r>
              <a:rPr lang="en-CA" b="1" dirty="0" err="1"/>
              <a:t>Karthi</a:t>
            </a:r>
            <a:r>
              <a:rPr lang="en-CA" b="1" dirty="0"/>
              <a:t> Kuthalingam-C0864345</a:t>
            </a:r>
          </a:p>
          <a:p>
            <a:pPr marL="0" indent="0">
              <a:buNone/>
            </a:pPr>
            <a:r>
              <a:rPr lang="en-CA" b="1" dirty="0" err="1"/>
              <a:t>Sarathchandran</a:t>
            </a:r>
            <a:r>
              <a:rPr lang="en-CA" b="1" dirty="0"/>
              <a:t> Santhosh-C0864346</a:t>
            </a:r>
          </a:p>
          <a:p>
            <a:pPr marL="0" indent="0">
              <a:buNone/>
            </a:pPr>
            <a:r>
              <a:rPr lang="en-CA" b="1" dirty="0" err="1"/>
              <a:t>Tega</a:t>
            </a:r>
            <a:r>
              <a:rPr lang="en-CA" b="1" dirty="0"/>
              <a:t> Orido-C0857045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2" name="Picture 1" descr="An abstract genetic concept">
            <a:extLst>
              <a:ext uri="{FF2B5EF4-FFF2-40B4-BE49-F238E27FC236}">
                <a16:creationId xmlns:a16="http://schemas.microsoft.com/office/drawing/2014/main" id="{A383DC01-9323-C1E5-E442-D939E8D66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76" r="13874" b="-2"/>
          <a:stretch/>
        </p:blipFill>
        <p:spPr>
          <a:xfrm>
            <a:off x="1698623" y="1101478"/>
            <a:ext cx="3178703" cy="4399670"/>
          </a:xfrm>
          <a:prstGeom prst="rect">
            <a:avLst/>
          </a:prstGeom>
          <a:noFill/>
        </p:spPr>
      </p:pic>
      <p:sp>
        <p:nvSpPr>
          <p:cNvPr id="16" name="Date Placeholder 12">
            <a:extLst>
              <a:ext uri="{FF2B5EF4-FFF2-40B4-BE49-F238E27FC236}">
                <a16:creationId xmlns:a16="http://schemas.microsoft.com/office/drawing/2014/main" id="{FC98C7CE-1DBE-1CF8-AC00-BC260EAD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7" name="Footer Placeholder 13">
            <a:extLst>
              <a:ext uri="{FF2B5EF4-FFF2-40B4-BE49-F238E27FC236}">
                <a16:creationId xmlns:a16="http://schemas.microsoft.com/office/drawing/2014/main" id="{5344577B-5265-5B15-AA58-C6CBDB91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8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B48A-6A9C-53E9-84C1-686848AEE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896" y="1566592"/>
            <a:ext cx="9527365" cy="888374"/>
          </a:xfrm>
        </p:spPr>
        <p:txBody>
          <a:bodyPr anchor="ctr">
            <a:normAutofit/>
          </a:bodyPr>
          <a:lstStyle/>
          <a:p>
            <a:r>
              <a:rPr lang="en-CA" dirty="0"/>
              <a:t>Model Selection –Decision Tree</a:t>
            </a:r>
          </a:p>
        </p:txBody>
      </p:sp>
      <p:sp useBgFill="1">
        <p:nvSpPr>
          <p:cNvPr id="12" name="Content Placeholder 2">
            <a:extLst>
              <a:ext uri="{FF2B5EF4-FFF2-40B4-BE49-F238E27FC236}">
                <a16:creationId xmlns:a16="http://schemas.microsoft.com/office/drawing/2014/main" id="{B452AC91-B0FD-FB39-DD78-3CF4F9843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340" y="2890883"/>
            <a:ext cx="6430617" cy="647448"/>
          </a:xfrm>
        </p:spPr>
        <p:txBody>
          <a:bodyPr>
            <a:normAutofit/>
          </a:bodyPr>
          <a:lstStyle/>
          <a:p>
            <a:r>
              <a:rPr lang="en-US" dirty="0"/>
              <a:t>The R2 Score obtained by Decision Tree was 0.59</a:t>
            </a:r>
          </a:p>
        </p:txBody>
      </p:sp>
      <p:pic>
        <p:nvPicPr>
          <p:cNvPr id="7" name="Content Placeholder 6" descr="A white background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1D4862E6-9142-0D10-950A-E41C75CAF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95" y="4405635"/>
            <a:ext cx="8557591" cy="1120522"/>
          </a:xfrm>
          <a:noFill/>
        </p:spPr>
      </p:pic>
      <p:sp>
        <p:nvSpPr>
          <p:cNvPr id="14" name="Date Placeholder 12">
            <a:extLst>
              <a:ext uri="{FF2B5EF4-FFF2-40B4-BE49-F238E27FC236}">
                <a16:creationId xmlns:a16="http://schemas.microsoft.com/office/drawing/2014/main" id="{D0962E7D-B0F3-9F9F-886A-FECAD41C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D921FA8-3945-4372-B833-B21998FACE04}" type="datetime1">
              <a:rPr lang="en-US" smtClean="0"/>
              <a:pPr>
                <a:spcAft>
                  <a:spcPts val="600"/>
                </a:spcAft>
              </a:pPr>
              <a:t>12/11/2023</a:t>
            </a:fld>
            <a:endParaRPr 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43407580-433D-D9D7-B9BA-851438EB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id="{D30DAEC9-1C4F-2AF8-D57C-6287E377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7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B48A-6A9C-53E9-84C1-686848AEE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896" y="1566592"/>
            <a:ext cx="9527365" cy="888374"/>
          </a:xfrm>
        </p:spPr>
        <p:txBody>
          <a:bodyPr anchor="ctr">
            <a:normAutofit/>
          </a:bodyPr>
          <a:lstStyle/>
          <a:p>
            <a:r>
              <a:rPr lang="en-CA" dirty="0"/>
              <a:t>Model Selection –ANN</a:t>
            </a:r>
          </a:p>
        </p:txBody>
      </p:sp>
      <p:sp useBgFill="1">
        <p:nvSpPr>
          <p:cNvPr id="12" name="Content Placeholder 2">
            <a:extLst>
              <a:ext uri="{FF2B5EF4-FFF2-40B4-BE49-F238E27FC236}">
                <a16:creationId xmlns:a16="http://schemas.microsoft.com/office/drawing/2014/main" id="{B452AC91-B0FD-FB39-DD78-3CF4F9843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340" y="2890883"/>
            <a:ext cx="6430617" cy="426556"/>
          </a:xfrm>
        </p:spPr>
        <p:txBody>
          <a:bodyPr>
            <a:normAutofit/>
          </a:bodyPr>
          <a:lstStyle/>
          <a:p>
            <a:r>
              <a:rPr lang="en-US" dirty="0"/>
              <a:t>The R2 Score obtained by ANN was 0.46</a:t>
            </a:r>
          </a:p>
        </p:txBody>
      </p:sp>
      <p:sp>
        <p:nvSpPr>
          <p:cNvPr id="14" name="Date Placeholder 12">
            <a:extLst>
              <a:ext uri="{FF2B5EF4-FFF2-40B4-BE49-F238E27FC236}">
                <a16:creationId xmlns:a16="http://schemas.microsoft.com/office/drawing/2014/main" id="{D0962E7D-B0F3-9F9F-886A-FECAD41C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D921FA8-3945-4372-B833-B21998FACE04}" type="datetime1">
              <a:rPr lang="en-US" smtClean="0"/>
              <a:pPr>
                <a:spcAft>
                  <a:spcPts val="600"/>
                </a:spcAft>
              </a:pPr>
              <a:t>12/11/2023</a:t>
            </a:fld>
            <a:endParaRPr 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43407580-433D-D9D7-B9BA-851438EB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id="{D30DAEC9-1C4F-2AF8-D57C-6287E377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6" name="Content Placeholder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3285047-4CBB-3B8A-F2FB-E776BE625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40" y="4041058"/>
            <a:ext cx="8354854" cy="1160206"/>
          </a:xfrm>
        </p:spPr>
      </p:pic>
    </p:spTree>
    <p:extLst>
      <p:ext uri="{BB962C8B-B14F-4D97-AF65-F5344CB8AC3E}">
        <p14:creationId xmlns:p14="http://schemas.microsoft.com/office/powerpoint/2010/main" val="140490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C2FE-F1EA-9876-431D-20228D2BE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1597225"/>
            <a:ext cx="10401302" cy="752685"/>
          </a:xfrm>
        </p:spPr>
        <p:txBody>
          <a:bodyPr anchor="ctr">
            <a:normAutofit/>
          </a:bodyPr>
          <a:lstStyle/>
          <a:p>
            <a:r>
              <a:rPr lang="en-CA" dirty="0" err="1"/>
              <a:t>HyPerparameter</a:t>
            </a:r>
            <a:r>
              <a:rPr lang="en-CA" dirty="0"/>
              <a:t> tuning- Linear Regression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C9CBC84-F0D5-F7BE-6145-63C8057F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039" y="2282997"/>
            <a:ext cx="9792929" cy="1146003"/>
          </a:xfrm>
        </p:spPr>
        <p:txBody>
          <a:bodyPr anchor="b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GridSearchCV</a:t>
            </a:r>
            <a:r>
              <a:rPr lang="en-US" dirty="0"/>
              <a:t> for tuning , the R2 score we obtained is 0.59 which does not show much improvement</a:t>
            </a:r>
          </a:p>
        </p:txBody>
      </p:sp>
      <p:pic>
        <p:nvPicPr>
          <p:cNvPr id="9" name="Content Placeholder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585ED7B-8E87-D0D8-7F05-81EDB03CF5C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95" y="3986127"/>
            <a:ext cx="9113582" cy="1274648"/>
          </a:xfrm>
          <a:noFill/>
        </p:spPr>
      </p:pic>
      <p:sp>
        <p:nvSpPr>
          <p:cNvPr id="16" name="Date Placeholder 9">
            <a:extLst>
              <a:ext uri="{FF2B5EF4-FFF2-40B4-BE49-F238E27FC236}">
                <a16:creationId xmlns:a16="http://schemas.microsoft.com/office/drawing/2014/main" id="{82DEB276-8311-D167-F4A6-6AEF7829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46B33A0-D651-42CF-A758-EF0190F84F4B}" type="datetime1">
              <a:rPr lang="en-US" smtClean="0"/>
              <a:pPr>
                <a:spcAft>
                  <a:spcPts val="600"/>
                </a:spcAft>
              </a:pPr>
              <a:t>12/11/2023</a:t>
            </a:fld>
            <a:endParaRPr lang="en-US" dirty="0"/>
          </a:p>
        </p:txBody>
      </p:sp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A951C292-0895-FBAE-FACD-6218C51C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20" name="Slide Number Placeholder 11">
            <a:extLst>
              <a:ext uri="{FF2B5EF4-FFF2-40B4-BE49-F238E27FC236}">
                <a16:creationId xmlns:a16="http://schemas.microsoft.com/office/drawing/2014/main" id="{431ADC51-CCC5-C549-E32C-8D4B995D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48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C2FE-F1EA-9876-431D-20228D2BE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1130711"/>
            <a:ext cx="10401302" cy="875070"/>
          </a:xfrm>
        </p:spPr>
        <p:txBody>
          <a:bodyPr anchor="ctr">
            <a:normAutofit/>
          </a:bodyPr>
          <a:lstStyle/>
          <a:p>
            <a:r>
              <a:rPr lang="en-CA" dirty="0"/>
              <a:t>     </a:t>
            </a:r>
            <a:r>
              <a:rPr lang="en-CA" dirty="0" err="1"/>
              <a:t>HyPerparameter</a:t>
            </a:r>
            <a:r>
              <a:rPr lang="en-CA" dirty="0"/>
              <a:t> tuning- Decision Tree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C9CBC84-F0D5-F7BE-6145-63C8057F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8513" y="2281252"/>
            <a:ext cx="9517626" cy="752685"/>
          </a:xfrm>
        </p:spPr>
        <p:txBody>
          <a:bodyPr anchor="b"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Presenting the best parameters found through grid search in Decision Tree model, the new R2 score obtained is 0.71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tuned Decision Tree model produce more score, we are going to take this as our model for price prediction</a:t>
            </a:r>
          </a:p>
        </p:txBody>
      </p:sp>
      <p:sp>
        <p:nvSpPr>
          <p:cNvPr id="16" name="Date Placeholder 9">
            <a:extLst>
              <a:ext uri="{FF2B5EF4-FFF2-40B4-BE49-F238E27FC236}">
                <a16:creationId xmlns:a16="http://schemas.microsoft.com/office/drawing/2014/main" id="{82DEB276-8311-D167-F4A6-6AEF7829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46B33A0-D651-42CF-A758-EF0190F84F4B}" type="datetime1">
              <a:rPr lang="en-US" smtClean="0"/>
              <a:pPr>
                <a:spcAft>
                  <a:spcPts val="600"/>
                </a:spcAft>
              </a:pPr>
              <a:t>12/11/2023</a:t>
            </a:fld>
            <a:endParaRPr lang="en-US" dirty="0"/>
          </a:p>
        </p:txBody>
      </p:sp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A951C292-0895-FBAE-FACD-6218C51C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20" name="Slide Number Placeholder 11">
            <a:extLst>
              <a:ext uri="{FF2B5EF4-FFF2-40B4-BE49-F238E27FC236}">
                <a16:creationId xmlns:a16="http://schemas.microsoft.com/office/drawing/2014/main" id="{431ADC51-CCC5-C549-E32C-8D4B995D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B29F105B-805C-8237-AA9A-529E44433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42" y="3731079"/>
            <a:ext cx="7042357" cy="10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48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DC73-7412-07E3-E49D-972CE618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44" y="2693031"/>
            <a:ext cx="8977511" cy="1073825"/>
          </a:xfrm>
        </p:spPr>
        <p:txBody>
          <a:bodyPr/>
          <a:lstStyle/>
          <a:p>
            <a:r>
              <a:rPr lang="en-CA" dirty="0"/>
              <a:t>                FLASK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857471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9524-3F42-370A-87D2-0781EE72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Flask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2F70C-DC6C-A908-9790-A3BB6542E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eveloped a Flask web application for calculating sale prices to simplify the process for users.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Users can easily input the necessary details into the application, such as Bedrooms, Lot Size, and any additional factors influencing the sale price.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Once processed, the calculated sale price is displayed prominently, ensuring users can easily see and utilize the result.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5156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9524-3F42-370A-87D2-0781EE72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Flask Web Application-Examples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91827D0-ABBA-E7EF-5799-1830AC131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12" y="2419350"/>
            <a:ext cx="7368988" cy="3141663"/>
          </a:xfrm>
        </p:spPr>
      </p:pic>
    </p:spTree>
    <p:extLst>
      <p:ext uri="{BB962C8B-B14F-4D97-AF65-F5344CB8AC3E}">
        <p14:creationId xmlns:p14="http://schemas.microsoft.com/office/powerpoint/2010/main" val="3213492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9524-3F42-370A-87D2-0781EE72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Flask Web Application-Examples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AB1F79B-A099-7096-7899-022A22E14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776" y="2808979"/>
            <a:ext cx="3185436" cy="2362405"/>
          </a:xfrm>
        </p:spPr>
      </p:pic>
    </p:spTree>
    <p:extLst>
      <p:ext uri="{BB962C8B-B14F-4D97-AF65-F5344CB8AC3E}">
        <p14:creationId xmlns:p14="http://schemas.microsoft.com/office/powerpoint/2010/main" val="3877147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A3F5-4ED1-B2DF-7204-E6EE4504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919" y="3138948"/>
            <a:ext cx="8977511" cy="580103"/>
          </a:xfrm>
        </p:spPr>
        <p:txBody>
          <a:bodyPr/>
          <a:lstStyle/>
          <a:p>
            <a:r>
              <a:rPr lang="en-CA" dirty="0"/>
              <a:t>Demo of using Flask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88500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7062-124A-1859-E35C-D2FC4875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Participation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39572E-E9FB-0895-3C53-58CF494FB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897980"/>
              </p:ext>
            </p:extLst>
          </p:nvPr>
        </p:nvGraphicFramePr>
        <p:xfrm>
          <a:off x="1807411" y="264471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63104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10060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0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Kelvin Simon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Deploying Flask and Model Building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90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Amal V.T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Model Building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54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Karthi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Kuthallingam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User interface and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Sarath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Model Building and Data Exploration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0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Tega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Orido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Data Exploration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581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0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47A8-EDDE-630A-BCC0-5E096820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FBCD9-DE6D-76FF-E2A7-7F3EA3F9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Took Home Sales Data in Milwaukee  USA in 2012.</a:t>
            </a:r>
          </a:p>
          <a:p>
            <a:r>
              <a:rPr lang="en-CA" dirty="0"/>
              <a:t>Utilised Data Set Containing about 2000 records and 16 features.</a:t>
            </a:r>
          </a:p>
          <a:p>
            <a:r>
              <a:rPr lang="en-CA" dirty="0" err="1"/>
              <a:t>Link:</a:t>
            </a:r>
            <a:r>
              <a:rPr lang="en-CA" dirty="0" err="1">
                <a:hlinkClick r:id="rId2"/>
              </a:rPr>
              <a:t>https</a:t>
            </a:r>
            <a:r>
              <a:rPr lang="en-CA" dirty="0">
                <a:hlinkClick r:id="rId2"/>
              </a:rPr>
              <a:t>://study.sagepub.com/rogerson5e/student-resources/datasets</a:t>
            </a: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540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5952-FB3C-75E7-B1AC-76D26BA3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Preview Of data</a:t>
            </a:r>
          </a:p>
        </p:txBody>
      </p:sp>
      <p:pic>
        <p:nvPicPr>
          <p:cNvPr id="11" name="Content Placeholder 10" descr="A screenshot of a graph&#10;&#10;Description automatically generated">
            <a:extLst>
              <a:ext uri="{FF2B5EF4-FFF2-40B4-BE49-F238E27FC236}">
                <a16:creationId xmlns:a16="http://schemas.microsoft.com/office/drawing/2014/main" id="{4BA08595-DFD1-A1E7-044E-BFD9AFAA8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172" y="2551706"/>
            <a:ext cx="8916644" cy="2876951"/>
          </a:xfrm>
        </p:spPr>
      </p:pic>
    </p:spTree>
    <p:extLst>
      <p:ext uri="{BB962C8B-B14F-4D97-AF65-F5344CB8AC3E}">
        <p14:creationId xmlns:p14="http://schemas.microsoft.com/office/powerpoint/2010/main" val="72702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7988-668F-DABC-AFAA-C47DA507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C252B-3F59-1E7C-4C8E-7CCB21724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 Null Values or </a:t>
            </a:r>
            <a:r>
              <a:rPr lang="en-CA" dirty="0" err="1"/>
              <a:t>NaN</a:t>
            </a:r>
            <a:r>
              <a:rPr lang="en-CA" dirty="0"/>
              <a:t> Values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131AADA-1DE5-B451-991F-32BD4FFE0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02" y="2800491"/>
            <a:ext cx="4906297" cy="2322116"/>
          </a:xfrm>
          <a:prstGeom prst="rect">
            <a:avLst/>
          </a:prstGeom>
        </p:spPr>
      </p:pic>
      <p:pic>
        <p:nvPicPr>
          <p:cNvPr id="7" name="Picture 6" descr="A white screen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F821806B-980F-16BF-A44A-2B660CBBA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741" y="2800491"/>
            <a:ext cx="4593543" cy="232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4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DB8B-A4FC-83AA-FA49-109FA4E8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FB023F59-BA39-6EE5-A50B-97669D20C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80" y="2363873"/>
            <a:ext cx="6046839" cy="3260928"/>
          </a:xfrm>
        </p:spPr>
      </p:pic>
    </p:spTree>
    <p:extLst>
      <p:ext uri="{BB962C8B-B14F-4D97-AF65-F5344CB8AC3E}">
        <p14:creationId xmlns:p14="http://schemas.microsoft.com/office/powerpoint/2010/main" val="371867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394E-0D82-C5AF-9785-5056174F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pic>
        <p:nvPicPr>
          <p:cNvPr id="6" name="Content Placeholder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FBC048FA-0E04-4C47-0C2D-3ADAAF3D2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347" y="2419350"/>
            <a:ext cx="5582293" cy="3141663"/>
          </a:xfrm>
        </p:spPr>
      </p:pic>
    </p:spTree>
    <p:extLst>
      <p:ext uri="{BB962C8B-B14F-4D97-AF65-F5344CB8AC3E}">
        <p14:creationId xmlns:p14="http://schemas.microsoft.com/office/powerpoint/2010/main" val="35926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51C9-A33B-6237-472A-C6C6AE5A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645297"/>
          </a:xfrm>
        </p:spPr>
        <p:txBody>
          <a:bodyPr/>
          <a:lstStyle/>
          <a:p>
            <a:r>
              <a:rPr lang="en-CA" dirty="0"/>
              <a:t>Data Exploration</a:t>
            </a:r>
          </a:p>
        </p:txBody>
      </p:sp>
      <p:pic>
        <p:nvPicPr>
          <p:cNvPr id="5" name="Content Placeholder 4" descr="A colorful chart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8030517E-8C90-B83A-937E-F7AB463F1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13" y="1878496"/>
            <a:ext cx="6549887" cy="5138530"/>
          </a:xfrm>
        </p:spPr>
      </p:pic>
    </p:spTree>
    <p:extLst>
      <p:ext uri="{BB962C8B-B14F-4D97-AF65-F5344CB8AC3E}">
        <p14:creationId xmlns:p14="http://schemas.microsoft.com/office/powerpoint/2010/main" val="162568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B48A-6A9C-53E9-84C1-686848AEE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813" y="1159418"/>
            <a:ext cx="9774763" cy="818469"/>
          </a:xfrm>
        </p:spPr>
        <p:txBody>
          <a:bodyPr>
            <a:normAutofit/>
          </a:bodyPr>
          <a:lstStyle/>
          <a:p>
            <a:r>
              <a:rPr lang="en-CA" dirty="0"/>
              <a:t>Model Selection –Linear Regression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52AC91-B0FD-FB39-DD78-3CF4F9843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815" y="2540223"/>
            <a:ext cx="9882019" cy="888777"/>
          </a:xfrm>
        </p:spPr>
        <p:txBody>
          <a:bodyPr>
            <a:normAutofit/>
          </a:bodyPr>
          <a:lstStyle/>
          <a:p>
            <a:r>
              <a:rPr lang="en-US" dirty="0"/>
              <a:t>The R2 Score obtained by using Linear Regression was 0.59</a:t>
            </a:r>
          </a:p>
        </p:txBody>
      </p:sp>
      <p:pic>
        <p:nvPicPr>
          <p:cNvPr id="5" name="Content Placeholder 4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CFD6305A-391C-8146-21CC-F27E094A6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56" y="3637722"/>
            <a:ext cx="7255565" cy="2236304"/>
          </a:xfrm>
          <a:noFill/>
        </p:spPr>
      </p:pic>
      <p:sp>
        <p:nvSpPr>
          <p:cNvPr id="12" name="Date Placeholder 12">
            <a:extLst>
              <a:ext uri="{FF2B5EF4-FFF2-40B4-BE49-F238E27FC236}">
                <a16:creationId xmlns:a16="http://schemas.microsoft.com/office/drawing/2014/main" id="{8FF23D78-716C-1D34-DB64-3583BD87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C701225-30CA-416E-A6F8-D6014ABB4476}" type="datetime1">
              <a:rPr lang="en-US" smtClean="0"/>
              <a:pPr>
                <a:spcAft>
                  <a:spcPts val="600"/>
                </a:spcAft>
              </a:pPr>
              <a:t>12/11/2023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F66203B-A673-7E0E-5F12-DD512723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F56182AA-A724-809C-012E-85E453D9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93674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326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Söhne</vt:lpstr>
      <vt:lpstr>Trade Gothic Next Cond</vt:lpstr>
      <vt:lpstr>Trade Gothic Next Light</vt:lpstr>
      <vt:lpstr>LimelightVTI</vt:lpstr>
      <vt:lpstr>Housing Price Prediction</vt:lpstr>
      <vt:lpstr>Participation</vt:lpstr>
      <vt:lpstr>Data Selection</vt:lpstr>
      <vt:lpstr>Preview Of data</vt:lpstr>
      <vt:lpstr>Data Cleaning</vt:lpstr>
      <vt:lpstr>Data Exploration</vt:lpstr>
      <vt:lpstr>Data Exploration</vt:lpstr>
      <vt:lpstr>Data Exploration</vt:lpstr>
      <vt:lpstr>Model Selection –Linear Regression</vt:lpstr>
      <vt:lpstr>Model Selection –Decision Tree</vt:lpstr>
      <vt:lpstr>Model Selection –ANN</vt:lpstr>
      <vt:lpstr>HyPerparameter tuning- Linear Regression</vt:lpstr>
      <vt:lpstr>     HyPerparameter tuning- Decision Tree</vt:lpstr>
      <vt:lpstr>                FLASK WEB Application</vt:lpstr>
      <vt:lpstr>Flask Web Application</vt:lpstr>
      <vt:lpstr>Flask Web Application-Examples</vt:lpstr>
      <vt:lpstr>Flask Web Application-Examples</vt:lpstr>
      <vt:lpstr>Demo of using Flask Web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Prediction</dc:title>
  <dc:creator>Amal Vandananikkal Thankachan</dc:creator>
  <cp:lastModifiedBy>Amal Vandananikkal Thankachan</cp:lastModifiedBy>
  <cp:revision>4</cp:revision>
  <dcterms:created xsi:type="dcterms:W3CDTF">2023-12-12T02:56:15Z</dcterms:created>
  <dcterms:modified xsi:type="dcterms:W3CDTF">2023-12-12T04:22:01Z</dcterms:modified>
</cp:coreProperties>
</file>