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5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db4a4086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3db4a4086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db4a4086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3db4a4086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3db4a4086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3db4a4086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db4a408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db4a408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db4a408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db4a408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db4a4086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db4a4086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db4a4086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db4a4086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db4a4086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db4a4086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db4a4086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db4a4086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db4a4086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db4a4086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db4a4086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3db4a4086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2021 Retail Revenue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Kelvin Ubaechu and Gian Singh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- Random Forest Regression</a:t>
            </a:r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forests are a step up from single decision trees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Random Forest Regressor used the 100 trees (`n_estimators`) which is the provided default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two Random Forest Regressor were the best performing models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one with categorical variables had an R</a:t>
            </a:r>
            <a:r>
              <a:rPr lang="en" baseline="30000"/>
              <a:t>2</a:t>
            </a:r>
            <a:r>
              <a:rPr lang="en"/>
              <a:t> of 95.3%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one with categorical variables had an R</a:t>
            </a:r>
            <a:r>
              <a:rPr lang="en" baseline="30000"/>
              <a:t>2</a:t>
            </a:r>
            <a:r>
              <a:rPr lang="en"/>
              <a:t> of 95.2%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- Multiple Linear Regression</a:t>
            </a:r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relatively more basic algorithm for predicting continuous values like yearly revenue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really work well with categorical data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Our model even predicted negative revenues, when none were present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Linear Regression model with categorical variables was the second worst model with an R</a:t>
            </a:r>
            <a:r>
              <a:rPr lang="en" baseline="30000"/>
              <a:t>2</a:t>
            </a:r>
            <a:r>
              <a:rPr lang="en"/>
              <a:t> = 78.5%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 working without categorical data performed better than one with it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Performed better when the Location and Dominant Operational Format columns were removed (R</a:t>
            </a:r>
            <a:r>
              <a:rPr lang="en" baseline="30000"/>
              <a:t>2</a:t>
            </a:r>
            <a:r>
              <a:rPr lang="en"/>
              <a:t> = 90%)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was still the third worst performing model, however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3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Deloitte. (2023). </a:t>
            </a:r>
            <a:r>
              <a:rPr lang="en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Global Powers of Retailing Top 250, FY2021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Deloitte.com. Retrieved 2023, from https://www.deloitte.com/content/dam/assets-shared/legacy/docs/gx-Global-Powers-of-Retailing-2023-report.pdf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Fernando, J. (2023, April 5). </a:t>
            </a:r>
            <a:r>
              <a:rPr lang="en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Compound Annual Growth Rate (CAGR) Formula and Calculation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Investopedia. Retrieved May 1, 2023, from https://www.investopedia.com/terms/c/cagr.asp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Pedregosa, F., Varoquaux, G., Gramfort, A., Michel, V., Thirion, B., Grisel, O., Blondel, M., Prettenhofer, P., Weiss, R., Dubourg, V., Vanderplas, J., Passos, A., Cournapeau, D., Brucher, M., Perrot, M., &amp; Duchesnay, É. (2011). Scikit-learn: Machine Learning in Python. </a:t>
            </a:r>
            <a:r>
              <a:rPr lang="en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Journal of Machine Learning Research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(85), 2825-2830. https://jmlr.csail.mit.edu/papers/v12/pedregosa11a.html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Sharma, N. (2023). </a:t>
            </a:r>
            <a:r>
              <a:rPr lang="en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Leading retailers worldwide in 2021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Kaggle. Retrieved 2023, from https://www.kaggle.com/datasets/nidzsharma/leading-retailers-worldwide-in-2021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 250 retailers of 2021 around the world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was created by Deloitte this year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was scraped and published on kaggle.com by Nidhi Sharma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 - Features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 Variable: 2021 retail revenue in millions of dollars (USD)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Independent Variables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Location (Geography of Origin)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Revenue of Parent Company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Dominant Operational Format (e.g., supermarket, apparel)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Compound Annual Growth Rate of retail revenue from 2016-2021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Growth Rate of retail revenue from 2020-2021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Net profit margin of the retailer in 2021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- Data Cleaning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original dataset was encoded in latin-1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 by default only accepts UTF-8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Fixed by passing encoding=’latin-1’ to `pd.read_csv`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numeric columns were strings and contained extraneous symbols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Symbols were removed using an external python script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Columns were converted to floats using Pandas DataFrame’s `apply` method and the `pd.to_numeric` function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Columns representing rates were divided by 100 (e.g., 5.2% -&gt; 0.052)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- Data Cleaning (cont.)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 and Geographies of Operation columns had random trailing and leading whitespace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was a problem because models would think “United States” was different from from “United States  ”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Fixed by the external script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Non-numeric cells in numeric columns converted to NaN by `pd.to_numeric`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preparation to be replaced by values in the next step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- Missing Data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cells in dataset were missing (usually denoted with ‘n/a’)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 Profit Margin had the most missing data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Approximately 20% were marked with n/a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sklearn.impute.SimpleImputer was used to fill in missing data with their means of the columns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Location and Dominant Operation Format columns were excluded because they are categorical variables and they weren’t missing any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- Encoding Ind. Categorical Variables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Location and Dominant Operational Format columns need to be encoded into numbers for the regression models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sklearn.compose.ColumnTransformer and sklearn.preprocessing.OneHotEncoder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Location column was converted into 40 different columns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Dominant Operational Format column was converted into 14 different columns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- Split Dataset and Feature Scaling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80% of the data was split into the training set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rest was put into the testing set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training set was feature scaled with sklearn.scaler.StandardScaler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scaler was fitted with only the training 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- Decision Tree Regressor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Decision Trees are good at predicting outcomes with both numerical and categorical variables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decision tree regressors performed well with R</a:t>
            </a:r>
            <a:r>
              <a:rPr lang="en" baseline="30000"/>
              <a:t>2</a:t>
            </a:r>
            <a:r>
              <a:rPr lang="en"/>
              <a:t> values generally over 90%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However, one of the decision tree regressors with a min. sample split of 2, while working with categorical variables was the worst performing model with an  R</a:t>
            </a:r>
            <a:r>
              <a:rPr lang="en" baseline="30000"/>
              <a:t>2</a:t>
            </a:r>
            <a:r>
              <a:rPr lang="en"/>
              <a:t> = 76.94%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suggests that the low min sample split made the model overfitted to the training set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best decision tree regressor’s `min_samples_split` was set to 20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 had an of R</a:t>
            </a:r>
            <a:r>
              <a:rPr lang="en" baseline="30000"/>
              <a:t>2</a:t>
            </a:r>
            <a:r>
              <a:rPr lang="en"/>
              <a:t> = 94.4%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Microsoft Office PowerPoint</Application>
  <PresentationFormat>On-screen Show (16:9)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Nunito</vt:lpstr>
      <vt:lpstr>Maven Pro</vt:lpstr>
      <vt:lpstr>Arial</vt:lpstr>
      <vt:lpstr>Calibri</vt:lpstr>
      <vt:lpstr>Momentum</vt:lpstr>
      <vt:lpstr>Predicting 2021 Retail Revenue</vt:lpstr>
      <vt:lpstr>About Dataset</vt:lpstr>
      <vt:lpstr>About Dataset - Features</vt:lpstr>
      <vt:lpstr>Data Preprocessing - Data Cleaning</vt:lpstr>
      <vt:lpstr>Data Preprocessing - Data Cleaning (cont.) </vt:lpstr>
      <vt:lpstr>Data Preprocessing - Missing Data</vt:lpstr>
      <vt:lpstr>Data Preprocessing - Encoding Ind. Categorical Variables</vt:lpstr>
      <vt:lpstr>Data Preprocessing - Split Dataset and Feature Scaling</vt:lpstr>
      <vt:lpstr>Models - Decision Tree Regressor</vt:lpstr>
      <vt:lpstr>Models - Random Forest Regression</vt:lpstr>
      <vt:lpstr>Models - Multiple Linear Regression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2021 Retail Revenue</dc:title>
  <cp:lastModifiedBy>Kelvin Ubaechu</cp:lastModifiedBy>
  <cp:revision>1</cp:revision>
  <dcterms:modified xsi:type="dcterms:W3CDTF">2023-05-03T00:20:44Z</dcterms:modified>
</cp:coreProperties>
</file>