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9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40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309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48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40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112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52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22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96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56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3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69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09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6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28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93E360-FC54-46D0-8FFA-BEFE7EE0A547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0EC0-3080-48A7-A552-3734DF0BB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430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56216-C4DB-0208-93C1-58ECC5E9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Search </a:t>
            </a:r>
            <a:r>
              <a:rPr lang="pt-BR" dirty="0" err="1"/>
              <a:t>Boats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36D958-7A6F-C5C8-5E6D-622215EF1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Kelvin Lima - 58992</a:t>
            </a:r>
          </a:p>
          <a:p>
            <a:r>
              <a:rPr lang="pt-BR" dirty="0"/>
              <a:t>Guilherme  Braga - 62377</a:t>
            </a:r>
          </a:p>
        </p:txBody>
      </p:sp>
    </p:spTree>
    <p:extLst>
      <p:ext uri="{BB962C8B-B14F-4D97-AF65-F5344CB8AC3E}">
        <p14:creationId xmlns:p14="http://schemas.microsoft.com/office/powerpoint/2010/main" val="208815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D3E829-9E34-2918-E1C7-576DD4A4A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647" y="266330"/>
            <a:ext cx="3381534" cy="692459"/>
          </a:xfrm>
        </p:spPr>
        <p:txBody>
          <a:bodyPr>
            <a:normAutofit/>
          </a:bodyPr>
          <a:lstStyle/>
          <a:p>
            <a:r>
              <a:rPr lang="pt-BR" sz="3600" dirty="0"/>
              <a:t>Problema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71AC22-A95D-7408-2430-9FFB00B1C467}"/>
              </a:ext>
            </a:extLst>
          </p:cNvPr>
          <p:cNvSpPr txBox="1"/>
          <p:nvPr/>
        </p:nvSpPr>
        <p:spPr>
          <a:xfrm>
            <a:off x="1459269" y="1393794"/>
            <a:ext cx="273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Deriva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89351E-39DF-3135-C602-A1FFE89C617B}"/>
              </a:ext>
            </a:extLst>
          </p:cNvPr>
          <p:cNvSpPr txBox="1"/>
          <p:nvPr/>
        </p:nvSpPr>
        <p:spPr>
          <a:xfrm>
            <a:off x="4648940" y="1393794"/>
            <a:ext cx="28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Ilegalidade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9EFF477-FD40-9BDE-2A51-11363CCC8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70" y="1955754"/>
            <a:ext cx="8806649" cy="446352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067ED93-63A5-56A8-3ADF-261D078D83F2}"/>
              </a:ext>
            </a:extLst>
          </p:cNvPr>
          <p:cNvSpPr txBox="1"/>
          <p:nvPr/>
        </p:nvSpPr>
        <p:spPr>
          <a:xfrm>
            <a:off x="7838611" y="1393794"/>
            <a:ext cx="28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Logística marítima</a:t>
            </a:r>
          </a:p>
        </p:txBody>
      </p:sp>
    </p:spTree>
    <p:extLst>
      <p:ext uri="{BB962C8B-B14F-4D97-AF65-F5344CB8AC3E}">
        <p14:creationId xmlns:p14="http://schemas.microsoft.com/office/powerpoint/2010/main" val="307152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9CB61D59-C5D4-C3EE-0001-8AE073582FE7}"/>
              </a:ext>
            </a:extLst>
          </p:cNvPr>
          <p:cNvSpPr txBox="1">
            <a:spLocks/>
          </p:cNvSpPr>
          <p:nvPr/>
        </p:nvSpPr>
        <p:spPr>
          <a:xfrm>
            <a:off x="959647" y="266330"/>
            <a:ext cx="3381534" cy="692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3600" dirty="0"/>
              <a:t>objetivo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9E4FEE-ED4E-C54E-E135-77539FFF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42" y="1204775"/>
            <a:ext cx="4125157" cy="21354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C7A1ED9-B162-B23C-DE8D-0D6D5C03E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02" y="3763761"/>
            <a:ext cx="3802856" cy="21391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3F21127-57E1-E165-3606-32DFA13EA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1" t="7250" b="23148"/>
          <a:stretch/>
        </p:blipFill>
        <p:spPr>
          <a:xfrm>
            <a:off x="6577244" y="3763761"/>
            <a:ext cx="4125157" cy="21354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0535EE-E78B-0884-54C4-B6DD484FE205}"/>
              </a:ext>
            </a:extLst>
          </p:cNvPr>
          <p:cNvSpPr txBox="1"/>
          <p:nvPr/>
        </p:nvSpPr>
        <p:spPr>
          <a:xfrm>
            <a:off x="1699391" y="1380226"/>
            <a:ext cx="389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Identificar navios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3B2D4D-3F0F-CDD3-3634-2887B7260C80}"/>
              </a:ext>
            </a:extLst>
          </p:cNvPr>
          <p:cNvSpPr txBox="1"/>
          <p:nvPr/>
        </p:nvSpPr>
        <p:spPr>
          <a:xfrm>
            <a:off x="1961965" y="1749558"/>
            <a:ext cx="342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Tripulados ou não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Tipos diferentes de navio</a:t>
            </a:r>
          </a:p>
        </p:txBody>
      </p:sp>
    </p:spTree>
    <p:extLst>
      <p:ext uri="{BB962C8B-B14F-4D97-AF65-F5344CB8AC3E}">
        <p14:creationId xmlns:p14="http://schemas.microsoft.com/office/powerpoint/2010/main" val="4234233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Íon</vt:lpstr>
      <vt:lpstr>Search Boats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Boats</dc:title>
  <dc:creator>Kelvin Lima de Sousa</dc:creator>
  <cp:lastModifiedBy>Guilherme Braga</cp:lastModifiedBy>
  <cp:revision>2</cp:revision>
  <dcterms:created xsi:type="dcterms:W3CDTF">2024-05-02T13:23:13Z</dcterms:created>
  <dcterms:modified xsi:type="dcterms:W3CDTF">2024-05-02T18:16:45Z</dcterms:modified>
</cp:coreProperties>
</file>