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B9FC"/>
    <a:srgbClr val="8F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7" d="100"/>
          <a:sy n="97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71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5" name="Text 2"/>
          <p:cNvSpPr/>
          <p:nvPr/>
        </p:nvSpPr>
        <p:spPr>
          <a:xfrm>
            <a:off x="840819" y="578485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MotoSync: Descubra a Liberdade sobre Duas Rodas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68856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Bem-vindo ao MotoSync, seu destino definitivo para a liberdade sobre duas rodas! Seja você um entusiasta de longa data ou alguém que está descobrindo a emoção de pilotar uma moto, o MotoSync está aqui para transformar sua experiência de mobilidade.</a:t>
            </a:r>
            <a:endParaRPr lang="en-US" sz="1750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4D4A5E4C-FA1A-8552-6A90-9BFE1DFBC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9" y="0"/>
            <a:ext cx="5486400" cy="8229600"/>
          </a:xfrm>
          <a:prstGeom prst="rect">
            <a:avLst/>
          </a:prstGeom>
        </p:spPr>
      </p:pic>
      <p:sp>
        <p:nvSpPr>
          <p:cNvPr id="12" name="Text 4">
            <a:extLst>
              <a:ext uri="{FF2B5EF4-FFF2-40B4-BE49-F238E27FC236}">
                <a16:creationId xmlns:a16="http://schemas.microsoft.com/office/drawing/2014/main" id="{DCBEE435-3457-F9AA-A3A1-41126DA3AD41}"/>
              </a:ext>
            </a:extLst>
          </p:cNvPr>
          <p:cNvSpPr/>
          <p:nvPr/>
        </p:nvSpPr>
        <p:spPr>
          <a:xfrm>
            <a:off x="798222" y="6675371"/>
            <a:ext cx="3066693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200" dirty="0">
                <a:solidFill>
                  <a:srgbClr val="6EB9FC"/>
                </a:solidFill>
                <a:latin typeface="Lora" pitchFamily="34" charset="0"/>
              </a:rPr>
              <a:t>Elson Gois – 60771</a:t>
            </a:r>
            <a:br>
              <a:rPr lang="en-US" sz="2200" dirty="0">
                <a:solidFill>
                  <a:srgbClr val="6EB9FC"/>
                </a:solidFill>
                <a:latin typeface="Lora" pitchFamily="34" charset="0"/>
              </a:rPr>
            </a:br>
            <a:r>
              <a:rPr lang="en-US" sz="2200" dirty="0">
                <a:solidFill>
                  <a:srgbClr val="6EB9FC"/>
                </a:solidFill>
                <a:latin typeface="Lora" pitchFamily="34" charset="0"/>
              </a:rPr>
              <a:t>Pedro Marcelo - 58717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348389" y="257627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err="1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Implementações</a:t>
            </a: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do </a:t>
            </a:r>
            <a:r>
              <a:rPr lang="en-US" sz="4374" dirty="0" err="1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MotoSync</a:t>
            </a:r>
            <a:endParaRPr lang="en-US" sz="4374" dirty="0">
              <a:solidFill>
                <a:srgbClr val="6EB9FC"/>
              </a:solidFill>
              <a:latin typeface="Lora" pitchFamily="34" charset="0"/>
              <a:ea typeface="Lora" pitchFamily="34" charset="-122"/>
              <a:cs typeface="Lora" pitchFamily="34" charset="-120"/>
            </a:endParaRPr>
          </a:p>
        </p:txBody>
      </p:sp>
      <p:sp>
        <p:nvSpPr>
          <p:cNvPr id="5" name="Text 3"/>
          <p:cNvSpPr/>
          <p:nvPr/>
        </p:nvSpPr>
        <p:spPr>
          <a:xfrm>
            <a:off x="2348389" y="38260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 err="1">
                <a:solidFill>
                  <a:srgbClr val="6EB9FC"/>
                </a:solidFill>
                <a:latin typeface="Lora" pitchFamily="34" charset="0"/>
              </a:rPr>
              <a:t>Página</a:t>
            </a:r>
            <a:r>
              <a:rPr lang="en-US" sz="2187" dirty="0">
                <a:solidFill>
                  <a:srgbClr val="6EB9FC"/>
                </a:solidFill>
                <a:latin typeface="Lora" pitchFamily="34" charset="0"/>
              </a:rPr>
              <a:t> </a:t>
            </a:r>
            <a:r>
              <a:rPr lang="en-US" sz="2187" dirty="0" err="1">
                <a:solidFill>
                  <a:srgbClr val="6EB9FC"/>
                </a:solidFill>
                <a:latin typeface="Lora" pitchFamily="34" charset="0"/>
              </a:rPr>
              <a:t>Inicial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5847398" y="3826073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 err="1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Cadastro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9346406" y="38260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 err="1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Comparativos</a:t>
            </a:r>
            <a:endParaRPr lang="en-US" sz="2187" dirty="0"/>
          </a:p>
        </p:txBody>
      </p:sp>
      <p:sp>
        <p:nvSpPr>
          <p:cNvPr id="22" name="Text 3">
            <a:extLst>
              <a:ext uri="{FF2B5EF4-FFF2-40B4-BE49-F238E27FC236}">
                <a16:creationId xmlns:a16="http://schemas.microsoft.com/office/drawing/2014/main" id="{73E06CF4-F6F0-B12E-12DF-BC236B25130D}"/>
              </a:ext>
            </a:extLst>
          </p:cNvPr>
          <p:cNvSpPr/>
          <p:nvPr/>
        </p:nvSpPr>
        <p:spPr>
          <a:xfrm>
            <a:off x="1760220" y="4528229"/>
            <a:ext cx="33416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" pitchFamily="34" charset="-120"/>
              </a:rPr>
              <a:t>Cabeçalho, menu de navegação, seções de informações sobre serviços, benefícios, FAQ e rodapé com direitos autorais.</a:t>
            </a:r>
            <a:endParaRPr lang="en-US" sz="175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Text 5">
            <a:extLst>
              <a:ext uri="{FF2B5EF4-FFF2-40B4-BE49-F238E27FC236}">
                <a16:creationId xmlns:a16="http://schemas.microsoft.com/office/drawing/2014/main" id="{B4678BE6-3FFD-A686-B0BE-A195A318AD1C}"/>
              </a:ext>
            </a:extLst>
          </p:cNvPr>
          <p:cNvSpPr/>
          <p:nvPr/>
        </p:nvSpPr>
        <p:spPr>
          <a:xfrm>
            <a:off x="5651421" y="4548329"/>
            <a:ext cx="33416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Formulário de cadastro com </a:t>
            </a:r>
            <a:r>
              <a:rPr lang="en-US" sz="17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validação</a:t>
            </a:r>
            <a:r>
              <a:rPr lang="en-US" sz="17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de senha e links de </a:t>
            </a:r>
            <a:r>
              <a:rPr lang="en-US" sz="17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navegação</a:t>
            </a:r>
            <a:r>
              <a:rPr lang="en-US" sz="17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24" name="Text 7">
            <a:extLst>
              <a:ext uri="{FF2B5EF4-FFF2-40B4-BE49-F238E27FC236}">
                <a16:creationId xmlns:a16="http://schemas.microsoft.com/office/drawing/2014/main" id="{ED3B7B31-0634-E1A6-0D74-76042748B1DC}"/>
              </a:ext>
            </a:extLst>
          </p:cNvPr>
          <p:cNvSpPr/>
          <p:nvPr/>
        </p:nvSpPr>
        <p:spPr>
          <a:xfrm>
            <a:off x="9542621" y="4498087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Tabela com detalhes de modelos de motos, como motor, </a:t>
            </a:r>
            <a:r>
              <a:rPr lang="en-US" sz="17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dimensões</a:t>
            </a:r>
            <a:r>
              <a:rPr lang="en-US" sz="17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 preços de </a:t>
            </a:r>
            <a:r>
              <a:rPr lang="en-US" sz="175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aluguel</a:t>
            </a:r>
            <a:r>
              <a:rPr lang="en-US" sz="175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03204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Serviço Completo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059668"/>
            <a:ext cx="4542115" cy="1635562"/>
          </a:xfrm>
          <a:prstGeom prst="roundRect">
            <a:avLst>
              <a:gd name="adj" fmla="val 4076"/>
            </a:avLst>
          </a:prstGeom>
          <a:solidFill>
            <a:srgbClr val="363A4A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7" name="Text 4"/>
          <p:cNvSpPr/>
          <p:nvPr/>
        </p:nvSpPr>
        <p:spPr>
          <a:xfrm>
            <a:off x="1055370" y="328183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 err="1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Recurso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55370" y="3571756"/>
            <a:ext cx="409777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pt-BR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Navegador web, servidor web (opcional), arquivos HTML, CSS e </a:t>
            </a:r>
            <a:r>
              <a:rPr lang="pt-BR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JavaScript</a:t>
            </a:r>
            <a:r>
              <a:rPr lang="pt-BR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recursos externos.</a:t>
            </a:r>
          </a:p>
        </p:txBody>
      </p:sp>
      <p:sp>
        <p:nvSpPr>
          <p:cNvPr id="9" name="Shape 6"/>
          <p:cNvSpPr/>
          <p:nvPr/>
        </p:nvSpPr>
        <p:spPr>
          <a:xfrm>
            <a:off x="5597485" y="3059668"/>
            <a:ext cx="4542115" cy="1635562"/>
          </a:xfrm>
          <a:prstGeom prst="roundRect">
            <a:avLst>
              <a:gd name="adj" fmla="val 4076"/>
            </a:avLst>
          </a:prstGeom>
          <a:solidFill>
            <a:srgbClr val="363A4A"/>
          </a:solidFill>
          <a:ln/>
        </p:spPr>
      </p:sp>
      <p:sp>
        <p:nvSpPr>
          <p:cNvPr id="10" name="Text 7"/>
          <p:cNvSpPr/>
          <p:nvPr/>
        </p:nvSpPr>
        <p:spPr>
          <a:xfrm>
            <a:off x="5819656" y="3281839"/>
            <a:ext cx="355627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 err="1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Funcionalidades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00606" y="3590806"/>
            <a:ext cx="409777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pt-BR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Estruturação de conteúdo, inclusão de mídia, criação de links, formulários e interatividade.</a:t>
            </a:r>
          </a:p>
        </p:txBody>
      </p:sp>
      <p:sp>
        <p:nvSpPr>
          <p:cNvPr id="12" name="Shape 9"/>
          <p:cNvSpPr/>
          <p:nvPr/>
        </p:nvSpPr>
        <p:spPr>
          <a:xfrm>
            <a:off x="833199" y="4917400"/>
            <a:ext cx="9306401" cy="1280160"/>
          </a:xfrm>
          <a:prstGeom prst="roundRect">
            <a:avLst>
              <a:gd name="adj" fmla="val 5207"/>
            </a:avLst>
          </a:prstGeom>
          <a:solidFill>
            <a:srgbClr val="363A4A"/>
          </a:solidFill>
          <a:ln/>
        </p:spPr>
      </p:sp>
      <p:sp>
        <p:nvSpPr>
          <p:cNvPr id="13" name="Text 10"/>
          <p:cNvSpPr/>
          <p:nvPr/>
        </p:nvSpPr>
        <p:spPr>
          <a:xfrm>
            <a:off x="1055370" y="513957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 err="1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Requisitos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55370" y="5619988"/>
            <a:ext cx="88620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pt-BR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Acessibilidade e boas práticas de SEO.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458516"/>
            <a:ext cx="672965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Explore Novos Horizontes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52644" y="2486144"/>
            <a:ext cx="27742" cy="4284821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2895779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265973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9" name="Text 6"/>
          <p:cNvSpPr/>
          <p:nvPr/>
        </p:nvSpPr>
        <p:spPr>
          <a:xfrm>
            <a:off x="1105793" y="2701409"/>
            <a:ext cx="1213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270831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 err="1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Pesquisa</a:t>
            </a: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e </a:t>
            </a:r>
            <a:r>
              <a:rPr lang="en-US" sz="2187" dirty="0" err="1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Reserva</a:t>
            </a:r>
            <a:endParaRPr lang="en-US" sz="2187" dirty="0">
              <a:solidFill>
                <a:srgbClr val="6EB9FC"/>
              </a:solidFill>
              <a:latin typeface="Lora" pitchFamily="34" charset="0"/>
              <a:ea typeface="Lora" pitchFamily="34" charset="-122"/>
              <a:cs typeface="Lora" pitchFamily="34" charset="-120"/>
            </a:endParaRPr>
          </a:p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3188732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pt-BR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Pesquise, reserve e alugue motocicletas para viagens, lazer ou locomoção diária.</a:t>
            </a:r>
          </a:p>
        </p:txBody>
      </p:sp>
      <p:sp>
        <p:nvSpPr>
          <p:cNvPr id="12" name="Shape 9"/>
          <p:cNvSpPr/>
          <p:nvPr/>
        </p:nvSpPr>
        <p:spPr>
          <a:xfrm>
            <a:off x="1416427" y="4398109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416206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4" name="Text 11"/>
          <p:cNvSpPr/>
          <p:nvPr/>
        </p:nvSpPr>
        <p:spPr>
          <a:xfrm>
            <a:off x="1076861" y="4203740"/>
            <a:ext cx="1790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2106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 err="1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Conveniência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69106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pt-BR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Informações sobre modelos, tarifas e condições de aluguel, com reserva e pagamento online.</a:t>
            </a:r>
          </a:p>
        </p:txBody>
      </p:sp>
      <p:sp>
        <p:nvSpPr>
          <p:cNvPr id="17" name="Shape 14"/>
          <p:cNvSpPr/>
          <p:nvPr/>
        </p:nvSpPr>
        <p:spPr>
          <a:xfrm>
            <a:off x="1416427" y="5900440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566439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9" name="Text 16"/>
          <p:cNvSpPr/>
          <p:nvPr/>
        </p:nvSpPr>
        <p:spPr>
          <a:xfrm>
            <a:off x="1073527" y="5706070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57129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 err="1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Experiência</a:t>
            </a:r>
            <a:endParaRPr lang="en-US" sz="2187" dirty="0">
              <a:solidFill>
                <a:srgbClr val="6EB9FC"/>
              </a:solidFill>
              <a:latin typeface="Lora" pitchFamily="34" charset="0"/>
              <a:ea typeface="Lora" pitchFamily="34" charset="-122"/>
              <a:cs typeface="Lora" pitchFamily="34" charset="-120"/>
            </a:endParaRPr>
          </a:p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19339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pt-BR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Proporcione uma experiência conveniente e acessível aos clientes interessados em alugar motos.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4" name="Text 2"/>
          <p:cNvSpPr/>
          <p:nvPr/>
        </p:nvSpPr>
        <p:spPr>
          <a:xfrm>
            <a:off x="2348389" y="1345883"/>
            <a:ext cx="587418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Código Fonte</a:t>
            </a:r>
          </a:p>
        </p:txBody>
      </p:sp>
      <p:pic>
        <p:nvPicPr>
          <p:cNvPr id="46" name="Image 2" descr="preencoded.png">
            <a:extLst>
              <a:ext uri="{FF2B5EF4-FFF2-40B4-BE49-F238E27FC236}">
                <a16:creationId xmlns:a16="http://schemas.microsoft.com/office/drawing/2014/main" id="{1ABE51D6-C231-1BFA-4C73-5E9D0E09C8B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6EB9FC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33199" y="2362438"/>
            <a:ext cx="926775" cy="1777484"/>
          </a:xfrm>
          <a:prstGeom prst="rect">
            <a:avLst/>
          </a:prstGeom>
          <a:ln>
            <a:noFill/>
          </a:ln>
        </p:spPr>
      </p:pic>
      <p:sp>
        <p:nvSpPr>
          <p:cNvPr id="47" name="Text 2">
            <a:extLst>
              <a:ext uri="{FF2B5EF4-FFF2-40B4-BE49-F238E27FC236}">
                <a16:creationId xmlns:a16="http://schemas.microsoft.com/office/drawing/2014/main" id="{99D57D32-7EBC-908D-0E47-144516834A57}"/>
              </a:ext>
            </a:extLst>
          </p:cNvPr>
          <p:cNvSpPr/>
          <p:nvPr/>
        </p:nvSpPr>
        <p:spPr>
          <a:xfrm>
            <a:off x="2277428" y="25846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00" dirty="0" err="1">
                <a:solidFill>
                  <a:srgbClr val="6EB9FC"/>
                </a:solidFill>
                <a:latin typeface="Lora" pitchFamily="34" charset="0"/>
              </a:rPr>
              <a:t>Disponível</a:t>
            </a:r>
            <a:endParaRPr lang="en-US" sz="2100" dirty="0">
              <a:solidFill>
                <a:srgbClr val="6EB9FC"/>
              </a:solidFill>
              <a:latin typeface="Lora" pitchFamily="34" charset="0"/>
            </a:endParaRPr>
          </a:p>
        </p:txBody>
      </p:sp>
      <p:sp>
        <p:nvSpPr>
          <p:cNvPr id="48" name="Text 3">
            <a:extLst>
              <a:ext uri="{FF2B5EF4-FFF2-40B4-BE49-F238E27FC236}">
                <a16:creationId xmlns:a16="http://schemas.microsoft.com/office/drawing/2014/main" id="{842D9490-6C94-9493-BE7A-59F69451F3D2}"/>
              </a:ext>
            </a:extLst>
          </p:cNvPr>
          <p:cNvSpPr/>
          <p:nvPr/>
        </p:nvSpPr>
        <p:spPr>
          <a:xfrm>
            <a:off x="2277428" y="306502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O código fonte completo do programa está disponível para referência e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modificação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.</a:t>
            </a:r>
          </a:p>
        </p:txBody>
      </p:sp>
      <p:pic>
        <p:nvPicPr>
          <p:cNvPr id="49" name="Image 3" descr="preencoded.png">
            <a:extLst>
              <a:ext uri="{FF2B5EF4-FFF2-40B4-BE49-F238E27FC236}">
                <a16:creationId xmlns:a16="http://schemas.microsoft.com/office/drawing/2014/main" id="{2477C42B-6220-CA5B-6BDF-0C8E8168FE5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6EB9FC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33199" y="4139922"/>
            <a:ext cx="926775" cy="1777484"/>
          </a:xfrm>
          <a:prstGeom prst="rect">
            <a:avLst/>
          </a:prstGeom>
        </p:spPr>
      </p:pic>
      <p:sp>
        <p:nvSpPr>
          <p:cNvPr id="50" name="Text 4">
            <a:extLst>
              <a:ext uri="{FF2B5EF4-FFF2-40B4-BE49-F238E27FC236}">
                <a16:creationId xmlns:a16="http://schemas.microsoft.com/office/drawing/2014/main" id="{21CB1644-B3F5-1175-2550-1F360E84F5A3}"/>
              </a:ext>
            </a:extLst>
          </p:cNvPr>
          <p:cNvSpPr/>
          <p:nvPr/>
        </p:nvSpPr>
        <p:spPr>
          <a:xfrm>
            <a:off x="2277428" y="43620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00" dirty="0" err="1">
                <a:solidFill>
                  <a:srgbClr val="6EB9FC"/>
                </a:solidFill>
                <a:latin typeface="Lora" pitchFamily="34" charset="0"/>
              </a:rPr>
              <a:t>Implementações</a:t>
            </a:r>
            <a:endParaRPr lang="en-US" sz="2100" dirty="0">
              <a:solidFill>
                <a:srgbClr val="6EB9FC"/>
              </a:solidFill>
              <a:latin typeface="Lora" pitchFamily="34" charset="0"/>
            </a:endParaRPr>
          </a:p>
        </p:txBody>
      </p:sp>
      <p:sp>
        <p:nvSpPr>
          <p:cNvPr id="51" name="Text 5">
            <a:extLst>
              <a:ext uri="{FF2B5EF4-FFF2-40B4-BE49-F238E27FC236}">
                <a16:creationId xmlns:a16="http://schemas.microsoft.com/office/drawing/2014/main" id="{F53F29B7-2908-21DA-89AC-EC14A70CE45C}"/>
              </a:ext>
            </a:extLst>
          </p:cNvPr>
          <p:cNvSpPr/>
          <p:nvPr/>
        </p:nvSpPr>
        <p:spPr>
          <a:xfrm>
            <a:off x="2277428" y="484251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Inclui as diferentes abordagens do Site Moto Sync e todas as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funcionalidades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.</a:t>
            </a:r>
          </a:p>
        </p:txBody>
      </p:sp>
      <p:pic>
        <p:nvPicPr>
          <p:cNvPr id="52" name="Image 4" descr="preencoded.png">
            <a:extLst>
              <a:ext uri="{FF2B5EF4-FFF2-40B4-BE49-F238E27FC236}">
                <a16:creationId xmlns:a16="http://schemas.microsoft.com/office/drawing/2014/main" id="{933ECCC1-3515-B34B-07C9-66581E9A164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6EB9FC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33199" y="5917406"/>
            <a:ext cx="926775" cy="1777484"/>
          </a:xfrm>
          <a:prstGeom prst="rect">
            <a:avLst/>
          </a:prstGeom>
        </p:spPr>
      </p:pic>
      <p:sp>
        <p:nvSpPr>
          <p:cNvPr id="53" name="Text 7">
            <a:extLst>
              <a:ext uri="{FF2B5EF4-FFF2-40B4-BE49-F238E27FC236}">
                <a16:creationId xmlns:a16="http://schemas.microsoft.com/office/drawing/2014/main" id="{CF4A00E3-6BA2-D864-803D-EC3FE5AD4E76}"/>
              </a:ext>
            </a:extLst>
          </p:cNvPr>
          <p:cNvSpPr/>
          <p:nvPr/>
        </p:nvSpPr>
        <p:spPr>
          <a:xfrm>
            <a:off x="2277428" y="661999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Acesse o repositório em: https://github.com/KelvinUnieuro/Projeto-MotoSync</a:t>
            </a:r>
          </a:p>
        </p:txBody>
      </p:sp>
      <p:sp>
        <p:nvSpPr>
          <p:cNvPr id="54" name="Text 4">
            <a:extLst>
              <a:ext uri="{FF2B5EF4-FFF2-40B4-BE49-F238E27FC236}">
                <a16:creationId xmlns:a16="http://schemas.microsoft.com/office/drawing/2014/main" id="{91D520CA-88CB-B2BD-0A28-02B2F4E79CF4}"/>
              </a:ext>
            </a:extLst>
          </p:cNvPr>
          <p:cNvSpPr/>
          <p:nvPr/>
        </p:nvSpPr>
        <p:spPr>
          <a:xfrm>
            <a:off x="2277428" y="582322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00" dirty="0">
                <a:solidFill>
                  <a:srgbClr val="6EB9FC"/>
                </a:solidFill>
                <a:latin typeface="Lora" pitchFamily="34" charset="0"/>
              </a:rPr>
              <a:t>GitHub</a:t>
            </a:r>
          </a:p>
        </p:txBody>
      </p:sp>
      <p:pic>
        <p:nvPicPr>
          <p:cNvPr id="55" name="Image 1" descr="preencoded.png">
            <a:extLst>
              <a:ext uri="{FF2B5EF4-FFF2-40B4-BE49-F238E27FC236}">
                <a16:creationId xmlns:a16="http://schemas.microsoft.com/office/drawing/2014/main" id="{1A54B3D5-37BE-59AD-441F-3B5E85B258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519587" y="516724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Contato e Suporte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87" y="6305961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19587" y="7083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Telefone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519587" y="7563976"/>
            <a:ext cx="30889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(11) 1234-5678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800" y="6305961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41800" y="7083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WhatsApp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3941800" y="7563976"/>
            <a:ext cx="30889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(11) 98765-4321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4014" y="6305961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364014" y="7083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E-mail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364014" y="7563976"/>
            <a:ext cx="308907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contato@motosync.com.br</a:t>
            </a:r>
            <a:endParaRPr lang="en-US" sz="1750" dirty="0"/>
          </a:p>
        </p:txBody>
      </p:sp>
      <p:sp>
        <p:nvSpPr>
          <p:cNvPr id="29" name="Text 1">
            <a:extLst>
              <a:ext uri="{FF2B5EF4-FFF2-40B4-BE49-F238E27FC236}">
                <a16:creationId xmlns:a16="http://schemas.microsoft.com/office/drawing/2014/main" id="{B0FC7EBA-B154-9339-C0F2-66AA61B2424C}"/>
              </a:ext>
            </a:extLst>
          </p:cNvPr>
          <p:cNvSpPr/>
          <p:nvPr/>
        </p:nvSpPr>
        <p:spPr>
          <a:xfrm>
            <a:off x="323309" y="78247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err="1">
                <a:solidFill>
                  <a:srgbClr val="6EB9FC"/>
                </a:solidFill>
                <a:latin typeface="Lora" pitchFamily="34" charset="0"/>
              </a:rPr>
              <a:t>Conclusão</a:t>
            </a:r>
            <a:endParaRPr lang="en-US" sz="4374" dirty="0">
              <a:solidFill>
                <a:srgbClr val="6EB9FC"/>
              </a:solidFill>
              <a:latin typeface="Lora" pitchFamily="34" charset="0"/>
            </a:endParaRPr>
          </a:p>
        </p:txBody>
      </p:sp>
      <p:pic>
        <p:nvPicPr>
          <p:cNvPr id="30" name="Image 1" descr="preencoded.png">
            <a:extLst>
              <a:ext uri="{FF2B5EF4-FFF2-40B4-BE49-F238E27FC236}">
                <a16:creationId xmlns:a16="http://schemas.microsoft.com/office/drawing/2014/main" id="{552801B3-7069-4134-9DA5-387A5C55ADD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309" y="1921192"/>
            <a:ext cx="555427" cy="555427"/>
          </a:xfrm>
          <a:prstGeom prst="rect">
            <a:avLst/>
          </a:prstGeom>
        </p:spPr>
      </p:pic>
      <p:sp>
        <p:nvSpPr>
          <p:cNvPr id="31" name="Text 2">
            <a:extLst>
              <a:ext uri="{FF2B5EF4-FFF2-40B4-BE49-F238E27FC236}">
                <a16:creationId xmlns:a16="http://schemas.microsoft.com/office/drawing/2014/main" id="{FBB947F0-4034-97F9-D9EB-248F3A1C2912}"/>
              </a:ext>
            </a:extLst>
          </p:cNvPr>
          <p:cNvSpPr/>
          <p:nvPr/>
        </p:nvSpPr>
        <p:spPr>
          <a:xfrm>
            <a:off x="323309" y="26987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00" dirty="0" err="1">
                <a:solidFill>
                  <a:srgbClr val="6EB9FC"/>
                </a:solidFill>
                <a:latin typeface="Lora" pitchFamily="34" charset="0"/>
              </a:rPr>
              <a:t>Impacto</a:t>
            </a: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2100" dirty="0" err="1">
                <a:solidFill>
                  <a:srgbClr val="6EB9FC"/>
                </a:solidFill>
                <a:latin typeface="Lora" pitchFamily="34" charset="0"/>
              </a:rPr>
              <a:t>Positivo</a:t>
            </a:r>
            <a:endParaRPr lang="en-US" sz="2100" dirty="0">
              <a:solidFill>
                <a:srgbClr val="6EB9FC"/>
              </a:solidFill>
              <a:latin typeface="Lora" pitchFamily="34" charset="0"/>
            </a:endParaRPr>
          </a:p>
        </p:txBody>
      </p:sp>
      <p:sp>
        <p:nvSpPr>
          <p:cNvPr id="32" name="Text 3">
            <a:extLst>
              <a:ext uri="{FF2B5EF4-FFF2-40B4-BE49-F238E27FC236}">
                <a16:creationId xmlns:a16="http://schemas.microsoft.com/office/drawing/2014/main" id="{4C76243C-4641-F1DC-377A-AAF53227DC26}"/>
              </a:ext>
            </a:extLst>
          </p:cNvPr>
          <p:cNvSpPr/>
          <p:nvPr/>
        </p:nvSpPr>
        <p:spPr>
          <a:xfrm>
            <a:off x="323309" y="3179207"/>
            <a:ext cx="538829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O Moto Sync impacta positivamente a mobilidade urbana e o setor de transporte</a:t>
            </a: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1750" dirty="0"/>
          </a:p>
        </p:txBody>
      </p:sp>
      <p:pic>
        <p:nvPicPr>
          <p:cNvPr id="33" name="Image 2" descr="preencoded.png">
            <a:extLst>
              <a:ext uri="{FF2B5EF4-FFF2-40B4-BE49-F238E27FC236}">
                <a16:creationId xmlns:a16="http://schemas.microsoft.com/office/drawing/2014/main" id="{C3EDE5CF-0E15-9375-CD32-A89FD677444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44857" y="1921192"/>
            <a:ext cx="555427" cy="555427"/>
          </a:xfrm>
          <a:prstGeom prst="rect">
            <a:avLst/>
          </a:prstGeom>
        </p:spPr>
      </p:pic>
      <p:sp>
        <p:nvSpPr>
          <p:cNvPr id="34" name="Text 4">
            <a:extLst>
              <a:ext uri="{FF2B5EF4-FFF2-40B4-BE49-F238E27FC236}">
                <a16:creationId xmlns:a16="http://schemas.microsoft.com/office/drawing/2014/main" id="{0FD8F7D4-C3DD-81E5-933D-28A6F7BA61E8}"/>
              </a:ext>
            </a:extLst>
          </p:cNvPr>
          <p:cNvSpPr/>
          <p:nvPr/>
        </p:nvSpPr>
        <p:spPr>
          <a:xfrm>
            <a:off x="6044857" y="26987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00" dirty="0" err="1">
                <a:solidFill>
                  <a:srgbClr val="6EB9FC"/>
                </a:solidFill>
                <a:latin typeface="Lora" pitchFamily="34" charset="0"/>
              </a:rPr>
              <a:t>Conveniência</a:t>
            </a:r>
            <a:endParaRPr lang="en-US" sz="2100" dirty="0">
              <a:solidFill>
                <a:srgbClr val="6EB9FC"/>
              </a:solidFill>
              <a:latin typeface="Lora" pitchFamily="34" charset="0"/>
            </a:endParaRPr>
          </a:p>
        </p:txBody>
      </p:sp>
      <p:sp>
        <p:nvSpPr>
          <p:cNvPr id="35" name="Text 5">
            <a:extLst>
              <a:ext uri="{FF2B5EF4-FFF2-40B4-BE49-F238E27FC236}">
                <a16:creationId xmlns:a16="http://schemas.microsoft.com/office/drawing/2014/main" id="{800AE474-432D-DABF-5C7F-B374DCED3274}"/>
              </a:ext>
            </a:extLst>
          </p:cNvPr>
          <p:cNvSpPr/>
          <p:nvPr/>
        </p:nvSpPr>
        <p:spPr>
          <a:xfrm>
            <a:off x="6044857" y="3179207"/>
            <a:ext cx="53884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Facilita o aluguel de motos, proporcionando uma experiência conveniente aos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usuários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322</Words>
  <Application>Microsoft Office PowerPoint</Application>
  <PresentationFormat>Personalizar</PresentationFormat>
  <Paragraphs>52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Barlow</vt:lpstr>
      <vt:lpstr>Lora</vt:lpstr>
      <vt:lpstr>Montserrat</vt:lpstr>
      <vt:lpstr>Source Sans Pro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Elson Gois</cp:lastModifiedBy>
  <cp:revision>6</cp:revision>
  <dcterms:created xsi:type="dcterms:W3CDTF">2024-05-08T20:45:37Z</dcterms:created>
  <dcterms:modified xsi:type="dcterms:W3CDTF">2024-05-08T21:14:54Z</dcterms:modified>
</cp:coreProperties>
</file>