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65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3606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MotoSync: Descubra a Liberdade sobre Duas Rodas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439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Alugue motos para explorar novos horizontes e sentir o vento nos cabelos.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6004679"/>
            <a:ext cx="192869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00" b="1" dirty="0">
                <a:solidFill>
                  <a:srgbClr val="396AF1"/>
                </a:solidFill>
                <a:latin typeface="Barlow" pitchFamily="34" charset="0"/>
              </a:rPr>
              <a:t>Kelvin Lima - 58992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00" b="1" dirty="0">
                <a:solidFill>
                  <a:srgbClr val="396AF1"/>
                </a:solidFill>
                <a:latin typeface="Barlow" pitchFamily="34" charset="0"/>
              </a:rPr>
              <a:t>Paulo Roberto - 58994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897C4CC-AF0D-2603-7F2B-E39BF8E2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93" y="2896122"/>
            <a:ext cx="9384991" cy="3503388"/>
          </a:xfrm>
          <a:prstGeom prst="rect">
            <a:avLst/>
          </a:prstGeom>
        </p:spPr>
      </p:pic>
      <p:pic>
        <p:nvPicPr>
          <p:cNvPr id="26" name="Imagem 25" descr="Logotipo, nome da empresa&#10;&#10;Descrição gerada automaticamente">
            <a:extLst>
              <a:ext uri="{FF2B5EF4-FFF2-40B4-BE49-F238E27FC236}">
                <a16:creationId xmlns:a16="http://schemas.microsoft.com/office/drawing/2014/main" id="{E3EC6CDE-3D11-A26E-84DD-BF1DD58E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20" y="2448939"/>
            <a:ext cx="6224648" cy="4149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1B00F1A2-2356-80A8-3DCC-CAA69F60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303"/>
            <a:ext cx="14630400" cy="355749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83374DE-F63E-BC1F-C60A-57F145562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97" y="4365502"/>
            <a:ext cx="10521386" cy="3583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1"/>
          <p:cNvSpPr/>
          <p:nvPr/>
        </p:nvSpPr>
        <p:spPr>
          <a:xfrm>
            <a:off x="833199" y="2226469"/>
            <a:ext cx="58931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Benefícios do MotoSync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1024176" y="346936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Conveniência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Aluguel online e entrega na sua localização.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7"/>
          <p:cNvSpPr/>
          <p:nvPr/>
        </p:nvSpPr>
        <p:spPr>
          <a:xfrm>
            <a:off x="5754053" y="346936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Segurança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Motos bem-conservadas e assistência 24 horas.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993100" y="5132665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Diversão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Experimente a emoção de pilotar uma moto.</a:t>
            </a:r>
            <a:endParaRPr lang="en-US" sz="175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F07AA3E-FEA2-70BB-21BA-F773207B1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"/>
          <a:stretch/>
        </p:blipFill>
        <p:spPr>
          <a:xfrm>
            <a:off x="9898912" y="0"/>
            <a:ext cx="473148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760220" y="2561034"/>
            <a:ext cx="59314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Pronto para a Aventura?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69974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Rotas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95776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Descubra passeios inesquecíveis.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69974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Reserve Agora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95776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Garanta sua moto para sua próxima viagem.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69974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Fale Conosco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95776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Tire suas dúvidas e receba assistência.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96</Words>
  <Application>Microsoft Office PowerPoint</Application>
  <PresentationFormat>Personalizar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Barlow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Paulo Roberto de Araujo Viana Filho</cp:lastModifiedBy>
  <cp:revision>6</cp:revision>
  <dcterms:created xsi:type="dcterms:W3CDTF">2024-05-08T20:00:01Z</dcterms:created>
  <dcterms:modified xsi:type="dcterms:W3CDTF">2024-05-08T23:04:02Z</dcterms:modified>
</cp:coreProperties>
</file>