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65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3606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MotoSync: Descubra a Liberdade sobre Duas Rodas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0439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Alugue motos para explorar novos horizontes e sentir o vento nos cabelos.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99686" y="6004679"/>
            <a:ext cx="192869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00" b="1" dirty="0">
                <a:solidFill>
                  <a:srgbClr val="396AF1"/>
                </a:solidFill>
                <a:latin typeface="Barlow" pitchFamily="34" charset="0"/>
              </a:rPr>
              <a:t>Kelvin Lima - 58992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00" b="1" dirty="0">
                <a:solidFill>
                  <a:srgbClr val="396AF1"/>
                </a:solidFill>
                <a:latin typeface="Barlow" pitchFamily="34" charset="0"/>
              </a:rPr>
              <a:t>Paulo Roberto - 58994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7498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Modelos Variados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Scooters Urbanas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569023"/>
            <a:ext cx="33416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Ágeis e práticas para a cidade.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999667"/>
            <a:ext cx="29598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Motocicletas Esportivas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569023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Potentes e emocionantes para estradas desafiadoras.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Modelos Versáteis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569023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Atendemos a todos os estilos e necessidades.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3204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Serviços Completos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59668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55370" y="3281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Aluguel Flexível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55370" y="37622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Condições de aluguel adaptáveis às suas necessidades.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059668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5819656" y="3281839"/>
            <a:ext cx="33912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Atendimento Personalizado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19656" y="37622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Equipe dedicada para garantir sua satisfação.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4917400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10553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Assistência 24h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55370" y="561998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Suporte sempre que precisar durante sua jornada.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531977"/>
            <a:ext cx="64346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Sua Jornada Começa Aqui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4861798"/>
            <a:ext cx="11109960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>
            <a:solidFill>
              <a:schemeClr val="accent1">
                <a:lumMod val="75000"/>
              </a:schemeClr>
            </a:solidFill>
          </a:ln>
        </p:spPr>
      </p:sp>
      <p:sp>
        <p:nvSpPr>
          <p:cNvPr id="6" name="Shape 3"/>
          <p:cNvSpPr/>
          <p:nvPr/>
        </p:nvSpPr>
        <p:spPr>
          <a:xfrm>
            <a:off x="4432161" y="3897391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>
            <a:solidFill>
              <a:schemeClr val="accent1">
                <a:lumMod val="75000"/>
              </a:schemeClr>
            </a:solidFill>
          </a:ln>
        </p:spPr>
      </p:sp>
      <p:sp>
        <p:nvSpPr>
          <p:cNvPr id="7" name="Shape 4"/>
          <p:cNvSpPr/>
          <p:nvPr/>
        </p:nvSpPr>
        <p:spPr>
          <a:xfrm>
            <a:off x="4232196" y="461188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4423172" y="4653558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93363" y="2670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982391" y="3151108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Descubra novos cenários e estradas emocionantes.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65134" y="5009278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>
            <a:solidFill>
              <a:schemeClr val="accent1">
                <a:lumMod val="75000"/>
              </a:schemeClr>
            </a:solidFill>
          </a:ln>
        </p:spPr>
      </p:sp>
      <p:sp>
        <p:nvSpPr>
          <p:cNvPr id="12" name="Shape 9"/>
          <p:cNvSpPr/>
          <p:nvPr/>
        </p:nvSpPr>
        <p:spPr>
          <a:xfrm>
            <a:off x="7065169" y="461188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7221736" y="465355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926336" y="5861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Reserve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815364" y="6342102"/>
            <a:ext cx="49995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Escolha sua moto e faça sua reserva.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098226" y="3887558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>
            <a:solidFill>
              <a:schemeClr val="accent1">
                <a:lumMod val="75000"/>
              </a:schemeClr>
            </a:solidFill>
          </a:ln>
        </p:spPr>
      </p:sp>
      <p:sp>
        <p:nvSpPr>
          <p:cNvPr id="17" name="Shape 14"/>
          <p:cNvSpPr/>
          <p:nvPr/>
        </p:nvSpPr>
        <p:spPr>
          <a:xfrm>
            <a:off x="9898261" y="461188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8" name="Text 15"/>
          <p:cNvSpPr/>
          <p:nvPr/>
        </p:nvSpPr>
        <p:spPr>
          <a:xfrm>
            <a:off x="10058162" y="4653558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759428" y="3026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Divirta-se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3506510"/>
            <a:ext cx="49995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Viva a liberdade sobre duas rodas.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26469"/>
            <a:ext cx="58931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Benefícios do MotoSync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24176" y="346936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Conveniência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Aluguel online e entrega na sua localização.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5754053" y="346936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Segurança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Motos bem-conservadas e assistência 24 horas.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5" name="Text 11"/>
          <p:cNvSpPr/>
          <p:nvPr/>
        </p:nvSpPr>
        <p:spPr>
          <a:xfrm>
            <a:off x="993100" y="5132665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Diversão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Experimente a emoção de pilotar uma moto.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561034"/>
            <a:ext cx="59314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Pronto para a Aventura?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69974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Rotas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95776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Descubra passeios inesquecíveis.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69974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Reserve Agora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495776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Garanta sua moto para sua próxima viagem.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69974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Fale Conosco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95776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Tire suas dúvidas e receba assistência.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190</Words>
  <Application>Microsoft Office PowerPoint</Application>
  <PresentationFormat>Personalizar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Barlow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Elson Gois</cp:lastModifiedBy>
  <cp:revision>4</cp:revision>
  <dcterms:created xsi:type="dcterms:W3CDTF">2024-05-08T20:00:01Z</dcterms:created>
  <dcterms:modified xsi:type="dcterms:W3CDTF">2024-05-08T20:12:47Z</dcterms:modified>
</cp:coreProperties>
</file>