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3" r:id="rId5"/>
    <p:sldId id="257" r:id="rId6"/>
    <p:sldId id="258" r:id="rId7"/>
    <p:sldId id="274" r:id="rId8"/>
    <p:sldId id="264" r:id="rId9"/>
    <p:sldId id="262" r:id="rId10"/>
    <p:sldId id="261" r:id="rId11"/>
    <p:sldId id="266" r:id="rId12"/>
    <p:sldId id="275" r:id="rId13"/>
    <p:sldId id="276" r:id="rId14"/>
    <p:sldId id="263" r:id="rId15"/>
    <p:sldId id="265" r:id="rId16"/>
    <p:sldId id="267" r:id="rId17"/>
    <p:sldId id="277" r:id="rId18"/>
    <p:sldId id="278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64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3175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C2-4639-8543-57B1223EE9F2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C2-4639-8543-57B1223EE9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C2-4639-8543-57B1223EE9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4C2-4639-8543-57B1223EE9F2}"/>
              </c:ext>
            </c:extLst>
          </c:dPt>
          <c:dLbls>
            <c:dLbl>
              <c:idx val="0"/>
              <c:layout>
                <c:manualLayout>
                  <c:x val="0.10750992332050693"/>
                  <c:y val="0.1262002845717046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C2-4639-8543-57B1223EE9F2}"/>
                </c:ext>
              </c:extLst>
            </c:dLbl>
            <c:dLbl>
              <c:idx val="1"/>
              <c:layout>
                <c:manualLayout>
                  <c:x val="-8.8812545351723254E-2"/>
                  <c:y val="9.202104083353455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C2-4639-8543-57B1223EE9F2}"/>
                </c:ext>
              </c:extLst>
            </c:dLbl>
            <c:dLbl>
              <c:idx val="2"/>
              <c:layout>
                <c:manualLayout>
                  <c:x val="-8.8812545351723282E-2"/>
                  <c:y val="-7.3616832666827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C2-4639-8543-57B1223EE9F2}"/>
                </c:ext>
              </c:extLst>
            </c:dLbl>
            <c:dLbl>
              <c:idx val="3"/>
              <c:layout>
                <c:manualLayout>
                  <c:x val="-1.8697377968783888E-2"/>
                  <c:y val="-0.1025377312145100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C2-4639-8543-57B1223EE9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Profit Loss</c:v>
                </c:pt>
                <c:pt idx="1">
                  <c:v>Profit </c:v>
                </c:pt>
                <c:pt idx="2">
                  <c:v>Budget</c:v>
                </c:pt>
                <c:pt idx="3">
                  <c:v>Security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C2-4639-8543-57B1223EE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2D01D-5104-4644-9C01-C0F77C3C8B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84F912-8FB2-461C-B2DE-3447F371EB1A}">
      <dgm:prSet custT="1"/>
      <dgm:spPr/>
      <dgm:t>
        <a:bodyPr/>
        <a:lstStyle/>
        <a:p>
          <a:pPr>
            <a:defRPr cap="all"/>
          </a:pPr>
          <a:r>
            <a:rPr lang="en-ZA" sz="1800" cap="none">
              <a:solidFill>
                <a:schemeClr val="bg1"/>
              </a:solidFill>
            </a:rPr>
            <a:t>How do you define your subject problems?</a:t>
          </a:r>
          <a:endParaRPr lang="en-US" sz="1800" cap="none">
            <a:solidFill>
              <a:schemeClr val="bg1"/>
            </a:solidFill>
          </a:endParaRPr>
        </a:p>
      </dgm:t>
    </dgm:pt>
    <dgm:pt modelId="{9B5E428D-D666-435E-B5C3-DCFCBD460D0B}" type="parTrans" cxnId="{8A58DF54-5148-4DC1-A5C5-CD312DA68C50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99D52E6D-955C-4E6A-91E3-B4767CFE78F5}" type="sibTrans" cxnId="{8A58DF54-5148-4DC1-A5C5-CD312DA68C50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39565703-C1CC-4207-915B-4847511A7256}">
      <dgm:prSet custT="1"/>
      <dgm:spPr/>
      <dgm:t>
        <a:bodyPr/>
        <a:lstStyle/>
        <a:p>
          <a:pPr>
            <a:defRPr cap="all"/>
          </a:pPr>
          <a:r>
            <a:rPr lang="en-ZA" sz="1800" cap="none">
              <a:solidFill>
                <a:schemeClr val="bg1"/>
              </a:solidFill>
            </a:rPr>
            <a:t>What is it all about?</a:t>
          </a:r>
          <a:endParaRPr lang="en-US" sz="1800" cap="none">
            <a:solidFill>
              <a:schemeClr val="bg1"/>
            </a:solidFill>
          </a:endParaRPr>
        </a:p>
      </dgm:t>
    </dgm:pt>
    <dgm:pt modelId="{6AD8FBF3-D93F-4C9C-B547-D9DD57842FC4}" type="parTrans" cxnId="{B16CF6BD-6DA5-4659-A3CC-6B8E08842794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2BDA452B-FF82-4989-B237-EF73E15CF2B2}" type="sibTrans" cxnId="{B16CF6BD-6DA5-4659-A3CC-6B8E08842794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0A41F5C9-51AB-455F-A892-6BC323B6A9B2}">
      <dgm:prSet custT="1"/>
      <dgm:spPr/>
      <dgm:t>
        <a:bodyPr/>
        <a:lstStyle/>
        <a:p>
          <a:pPr>
            <a:defRPr cap="all"/>
          </a:pPr>
          <a:r>
            <a:rPr lang="en-ZA" sz="1800" cap="none">
              <a:solidFill>
                <a:schemeClr val="bg1"/>
              </a:solidFill>
            </a:rPr>
            <a:t>Make sure your shared your opinions with your teams.</a:t>
          </a:r>
          <a:endParaRPr lang="en-US" sz="1800" cap="none">
            <a:solidFill>
              <a:schemeClr val="bg1"/>
            </a:solidFill>
          </a:endParaRPr>
        </a:p>
      </dgm:t>
    </dgm:pt>
    <dgm:pt modelId="{FB96E02B-F1FC-4F2A-A316-2019F8417D27}" type="parTrans" cxnId="{765F0B79-1396-412C-9156-5EACD049F8DE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48C1539C-CA3D-4BB1-9D5A-E0E159BA53D0}" type="sibTrans" cxnId="{765F0B79-1396-412C-9156-5EACD049F8DE}">
      <dgm:prSet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</dgm:t>
    </dgm:pt>
    <dgm:pt modelId="{AB2C5F2B-7F0B-4971-8AE0-51B0CEC67CC3}" type="pres">
      <dgm:prSet presAssocID="{9132D01D-5104-4644-9C01-C0F77C3C8B59}" presName="root" presStyleCnt="0">
        <dgm:presLayoutVars>
          <dgm:dir/>
          <dgm:resizeHandles val="exact"/>
        </dgm:presLayoutVars>
      </dgm:prSet>
      <dgm:spPr/>
    </dgm:pt>
    <dgm:pt modelId="{A4442826-5044-4531-A648-FD3512553E9A}" type="pres">
      <dgm:prSet presAssocID="{6B84F912-8FB2-461C-B2DE-3447F371EB1A}" presName="compNode" presStyleCnt="0"/>
      <dgm:spPr/>
    </dgm:pt>
    <dgm:pt modelId="{E5C0BA0A-B073-4C6F-A18D-AAA0E367BAAF}" type="pres">
      <dgm:prSet presAssocID="{6B84F912-8FB2-461C-B2DE-3447F371EB1A}" presName="iconBgRect" presStyleLbl="bgShp" presStyleIdx="0" presStyleCnt="3"/>
      <dgm:spPr>
        <a:prstGeom prst="diamond">
          <a:avLst/>
        </a:prstGeom>
        <a:noFill/>
        <a:ln>
          <a:solidFill>
            <a:schemeClr val="bg1"/>
          </a:solidFill>
        </a:ln>
      </dgm:spPr>
    </dgm:pt>
    <dgm:pt modelId="{15F630E1-4EFD-4872-AA72-6BA2F53397C6}" type="pres">
      <dgm:prSet presAssocID="{6B84F912-8FB2-461C-B2DE-3447F371EB1A}" presName="iconRect" presStyleLbl="node1" presStyleIdx="0" presStyleCnt="3" custScaleX="82645" custScaleY="8264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E99202C-1CBE-4775-AA82-2CEDBBA6D606}" type="pres">
      <dgm:prSet presAssocID="{6B84F912-8FB2-461C-B2DE-3447F371EB1A}" presName="spaceRect" presStyleCnt="0"/>
      <dgm:spPr/>
    </dgm:pt>
    <dgm:pt modelId="{DFB52456-A853-414A-8501-1A748B1CA3C1}" type="pres">
      <dgm:prSet presAssocID="{6B84F912-8FB2-461C-B2DE-3447F371EB1A}" presName="textRect" presStyleLbl="revTx" presStyleIdx="0" presStyleCnt="3">
        <dgm:presLayoutVars>
          <dgm:chMax val="1"/>
          <dgm:chPref val="1"/>
        </dgm:presLayoutVars>
      </dgm:prSet>
      <dgm:spPr/>
    </dgm:pt>
    <dgm:pt modelId="{B9670835-15EB-4D1A-9F34-8D1EDAB5C460}" type="pres">
      <dgm:prSet presAssocID="{99D52E6D-955C-4E6A-91E3-B4767CFE78F5}" presName="sibTrans" presStyleCnt="0"/>
      <dgm:spPr/>
    </dgm:pt>
    <dgm:pt modelId="{DAD298A5-D4C2-42F2-99EB-0BDF1D921F15}" type="pres">
      <dgm:prSet presAssocID="{39565703-C1CC-4207-915B-4847511A7256}" presName="compNode" presStyleCnt="0"/>
      <dgm:spPr/>
    </dgm:pt>
    <dgm:pt modelId="{B2455EE8-F008-47DB-B42A-C1492ED22849}" type="pres">
      <dgm:prSet presAssocID="{39565703-C1CC-4207-915B-4847511A7256}" presName="iconBgRect" presStyleLbl="bgShp" presStyleIdx="1" presStyleCnt="3"/>
      <dgm:spPr>
        <a:prstGeom prst="diamond">
          <a:avLst/>
        </a:prstGeom>
        <a:noFill/>
        <a:ln>
          <a:solidFill>
            <a:schemeClr val="bg1"/>
          </a:solidFill>
        </a:ln>
      </dgm:spPr>
    </dgm:pt>
    <dgm:pt modelId="{CC206371-F985-4B5D-BBD5-1577EC1EA4F4}" type="pres">
      <dgm:prSet presAssocID="{39565703-C1CC-4207-915B-4847511A7256}" presName="iconRect" presStyleLbl="node1" presStyleIdx="1" presStyleCnt="3" custScaleX="75132" custScaleY="75132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95A4C60-7B73-46EC-B9F9-A878E560F3B6}" type="pres">
      <dgm:prSet presAssocID="{39565703-C1CC-4207-915B-4847511A7256}" presName="spaceRect" presStyleCnt="0"/>
      <dgm:spPr/>
    </dgm:pt>
    <dgm:pt modelId="{A923D8BB-DEF5-4F0A-AD85-379997C8374E}" type="pres">
      <dgm:prSet presAssocID="{39565703-C1CC-4207-915B-4847511A7256}" presName="textRect" presStyleLbl="revTx" presStyleIdx="1" presStyleCnt="3">
        <dgm:presLayoutVars>
          <dgm:chMax val="1"/>
          <dgm:chPref val="1"/>
        </dgm:presLayoutVars>
      </dgm:prSet>
      <dgm:spPr/>
    </dgm:pt>
    <dgm:pt modelId="{8692F476-4DC3-48B2-B982-505A358F0617}" type="pres">
      <dgm:prSet presAssocID="{2BDA452B-FF82-4989-B237-EF73E15CF2B2}" presName="sibTrans" presStyleCnt="0"/>
      <dgm:spPr/>
    </dgm:pt>
    <dgm:pt modelId="{A53BA519-4DB1-4BFF-97FC-529161B38A5C}" type="pres">
      <dgm:prSet presAssocID="{0A41F5C9-51AB-455F-A892-6BC323B6A9B2}" presName="compNode" presStyleCnt="0"/>
      <dgm:spPr/>
    </dgm:pt>
    <dgm:pt modelId="{A9EF33CC-7385-432B-BA65-E8CBF74DF6C4}" type="pres">
      <dgm:prSet presAssocID="{0A41F5C9-51AB-455F-A892-6BC323B6A9B2}" presName="iconBgRect" presStyleLbl="bgShp" presStyleIdx="2" presStyleCnt="3"/>
      <dgm:spPr>
        <a:prstGeom prst="diamond">
          <a:avLst/>
        </a:prstGeom>
        <a:noFill/>
        <a:ln>
          <a:solidFill>
            <a:schemeClr val="bg1"/>
          </a:solidFill>
        </a:ln>
      </dgm:spPr>
    </dgm:pt>
    <dgm:pt modelId="{5FAB76C4-A6D3-4163-8273-3B8427D41BBD}" type="pres">
      <dgm:prSet presAssocID="{0A41F5C9-51AB-455F-A892-6BC323B6A9B2}" presName="iconRect" presStyleLbl="node1" presStyleIdx="2" presStyleCnt="3" custScaleX="75132" custScaleY="75132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EA6051-6B96-4FC9-8AAA-3518ED376199}" type="pres">
      <dgm:prSet presAssocID="{0A41F5C9-51AB-455F-A892-6BC323B6A9B2}" presName="spaceRect" presStyleCnt="0"/>
      <dgm:spPr/>
    </dgm:pt>
    <dgm:pt modelId="{9E549B98-023E-48E1-8625-B1F3ADD9750B}" type="pres">
      <dgm:prSet presAssocID="{0A41F5C9-51AB-455F-A892-6BC323B6A9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042A22-49A7-4EBF-B236-6C4F74A1386D}" type="presOf" srcId="{9132D01D-5104-4644-9C01-C0F77C3C8B59}" destId="{AB2C5F2B-7F0B-4971-8AE0-51B0CEC67CC3}" srcOrd="0" destOrd="0" presId="urn:microsoft.com/office/officeart/2018/5/layout/IconCircleLabelList"/>
    <dgm:cxn modelId="{8A68C328-7269-46A9-AA3E-DAD94555706D}" type="presOf" srcId="{6B84F912-8FB2-461C-B2DE-3447F371EB1A}" destId="{DFB52456-A853-414A-8501-1A748B1CA3C1}" srcOrd="0" destOrd="0" presId="urn:microsoft.com/office/officeart/2018/5/layout/IconCircleLabelList"/>
    <dgm:cxn modelId="{53F7EC33-EF9D-4E6E-9462-AA1C11B75970}" type="presOf" srcId="{39565703-C1CC-4207-915B-4847511A7256}" destId="{A923D8BB-DEF5-4F0A-AD85-379997C8374E}" srcOrd="0" destOrd="0" presId="urn:microsoft.com/office/officeart/2018/5/layout/IconCircleLabelList"/>
    <dgm:cxn modelId="{49DBB570-AF6D-4F2E-9BA2-78177BAEC2FD}" type="presOf" srcId="{0A41F5C9-51AB-455F-A892-6BC323B6A9B2}" destId="{9E549B98-023E-48E1-8625-B1F3ADD9750B}" srcOrd="0" destOrd="0" presId="urn:microsoft.com/office/officeart/2018/5/layout/IconCircleLabelList"/>
    <dgm:cxn modelId="{8A58DF54-5148-4DC1-A5C5-CD312DA68C50}" srcId="{9132D01D-5104-4644-9C01-C0F77C3C8B59}" destId="{6B84F912-8FB2-461C-B2DE-3447F371EB1A}" srcOrd="0" destOrd="0" parTransId="{9B5E428D-D666-435E-B5C3-DCFCBD460D0B}" sibTransId="{99D52E6D-955C-4E6A-91E3-B4767CFE78F5}"/>
    <dgm:cxn modelId="{765F0B79-1396-412C-9156-5EACD049F8DE}" srcId="{9132D01D-5104-4644-9C01-C0F77C3C8B59}" destId="{0A41F5C9-51AB-455F-A892-6BC323B6A9B2}" srcOrd="2" destOrd="0" parTransId="{FB96E02B-F1FC-4F2A-A316-2019F8417D27}" sibTransId="{48C1539C-CA3D-4BB1-9D5A-E0E159BA53D0}"/>
    <dgm:cxn modelId="{B16CF6BD-6DA5-4659-A3CC-6B8E08842794}" srcId="{9132D01D-5104-4644-9C01-C0F77C3C8B59}" destId="{39565703-C1CC-4207-915B-4847511A7256}" srcOrd="1" destOrd="0" parTransId="{6AD8FBF3-D93F-4C9C-B547-D9DD57842FC4}" sibTransId="{2BDA452B-FF82-4989-B237-EF73E15CF2B2}"/>
    <dgm:cxn modelId="{D6B989C7-D651-436B-ACD5-28B02C91FA2C}" type="presParOf" srcId="{AB2C5F2B-7F0B-4971-8AE0-51B0CEC67CC3}" destId="{A4442826-5044-4531-A648-FD3512553E9A}" srcOrd="0" destOrd="0" presId="urn:microsoft.com/office/officeart/2018/5/layout/IconCircleLabelList"/>
    <dgm:cxn modelId="{02972D66-803B-43F0-B8A5-6CB485175CAD}" type="presParOf" srcId="{A4442826-5044-4531-A648-FD3512553E9A}" destId="{E5C0BA0A-B073-4C6F-A18D-AAA0E367BAAF}" srcOrd="0" destOrd="0" presId="urn:microsoft.com/office/officeart/2018/5/layout/IconCircleLabelList"/>
    <dgm:cxn modelId="{25EFB881-D357-474D-8430-1FA5FA64C28A}" type="presParOf" srcId="{A4442826-5044-4531-A648-FD3512553E9A}" destId="{15F630E1-4EFD-4872-AA72-6BA2F53397C6}" srcOrd="1" destOrd="0" presId="urn:microsoft.com/office/officeart/2018/5/layout/IconCircleLabelList"/>
    <dgm:cxn modelId="{A120457F-E478-46A1-8DC0-B8AB0AB0A209}" type="presParOf" srcId="{A4442826-5044-4531-A648-FD3512553E9A}" destId="{8E99202C-1CBE-4775-AA82-2CEDBBA6D606}" srcOrd="2" destOrd="0" presId="urn:microsoft.com/office/officeart/2018/5/layout/IconCircleLabelList"/>
    <dgm:cxn modelId="{426B522D-7E9B-4EA0-9F5D-7CE2D5CE8F59}" type="presParOf" srcId="{A4442826-5044-4531-A648-FD3512553E9A}" destId="{DFB52456-A853-414A-8501-1A748B1CA3C1}" srcOrd="3" destOrd="0" presId="urn:microsoft.com/office/officeart/2018/5/layout/IconCircleLabelList"/>
    <dgm:cxn modelId="{13B3A016-946B-400B-8CC7-0B3917BCD488}" type="presParOf" srcId="{AB2C5F2B-7F0B-4971-8AE0-51B0CEC67CC3}" destId="{B9670835-15EB-4D1A-9F34-8D1EDAB5C460}" srcOrd="1" destOrd="0" presId="urn:microsoft.com/office/officeart/2018/5/layout/IconCircleLabelList"/>
    <dgm:cxn modelId="{28BA17FE-ED20-4E2B-939D-47B517488557}" type="presParOf" srcId="{AB2C5F2B-7F0B-4971-8AE0-51B0CEC67CC3}" destId="{DAD298A5-D4C2-42F2-99EB-0BDF1D921F15}" srcOrd="2" destOrd="0" presId="urn:microsoft.com/office/officeart/2018/5/layout/IconCircleLabelList"/>
    <dgm:cxn modelId="{C7A44931-FC18-497A-BB2F-BE8C572D7914}" type="presParOf" srcId="{DAD298A5-D4C2-42F2-99EB-0BDF1D921F15}" destId="{B2455EE8-F008-47DB-B42A-C1492ED22849}" srcOrd="0" destOrd="0" presId="urn:microsoft.com/office/officeart/2018/5/layout/IconCircleLabelList"/>
    <dgm:cxn modelId="{CAE9FB11-774E-48E5-98FD-F3E05A12A231}" type="presParOf" srcId="{DAD298A5-D4C2-42F2-99EB-0BDF1D921F15}" destId="{CC206371-F985-4B5D-BBD5-1577EC1EA4F4}" srcOrd="1" destOrd="0" presId="urn:microsoft.com/office/officeart/2018/5/layout/IconCircleLabelList"/>
    <dgm:cxn modelId="{5FC68EEE-2255-4F44-8055-21F7DBE992EF}" type="presParOf" srcId="{DAD298A5-D4C2-42F2-99EB-0BDF1D921F15}" destId="{895A4C60-7B73-46EC-B9F9-A878E560F3B6}" srcOrd="2" destOrd="0" presId="urn:microsoft.com/office/officeart/2018/5/layout/IconCircleLabelList"/>
    <dgm:cxn modelId="{F7BC336B-4A6E-4850-A3F9-BC82BA40B6D0}" type="presParOf" srcId="{DAD298A5-D4C2-42F2-99EB-0BDF1D921F15}" destId="{A923D8BB-DEF5-4F0A-AD85-379997C8374E}" srcOrd="3" destOrd="0" presId="urn:microsoft.com/office/officeart/2018/5/layout/IconCircleLabelList"/>
    <dgm:cxn modelId="{150A4417-43B6-4A6D-8ED4-1A13F40595A9}" type="presParOf" srcId="{AB2C5F2B-7F0B-4971-8AE0-51B0CEC67CC3}" destId="{8692F476-4DC3-48B2-B982-505A358F0617}" srcOrd="3" destOrd="0" presId="urn:microsoft.com/office/officeart/2018/5/layout/IconCircleLabelList"/>
    <dgm:cxn modelId="{49BE3243-03B0-4CF4-93B6-D873B86A3F56}" type="presParOf" srcId="{AB2C5F2B-7F0B-4971-8AE0-51B0CEC67CC3}" destId="{A53BA519-4DB1-4BFF-97FC-529161B38A5C}" srcOrd="4" destOrd="0" presId="urn:microsoft.com/office/officeart/2018/5/layout/IconCircleLabelList"/>
    <dgm:cxn modelId="{E9181015-2349-453E-83DD-8FADF7079326}" type="presParOf" srcId="{A53BA519-4DB1-4BFF-97FC-529161B38A5C}" destId="{A9EF33CC-7385-432B-BA65-E8CBF74DF6C4}" srcOrd="0" destOrd="0" presId="urn:microsoft.com/office/officeart/2018/5/layout/IconCircleLabelList"/>
    <dgm:cxn modelId="{2E82C56E-EC87-4DB7-BA37-EAF847C8C440}" type="presParOf" srcId="{A53BA519-4DB1-4BFF-97FC-529161B38A5C}" destId="{5FAB76C4-A6D3-4163-8273-3B8427D41BBD}" srcOrd="1" destOrd="0" presId="urn:microsoft.com/office/officeart/2018/5/layout/IconCircleLabelList"/>
    <dgm:cxn modelId="{B9996C91-57E2-433B-895F-8B8811FDF03A}" type="presParOf" srcId="{A53BA519-4DB1-4BFF-97FC-529161B38A5C}" destId="{D3EA6051-6B96-4FC9-8AAA-3518ED376199}" srcOrd="2" destOrd="0" presId="urn:microsoft.com/office/officeart/2018/5/layout/IconCircleLabelList"/>
    <dgm:cxn modelId="{BF5928EA-E4A3-4F51-B1F4-A08E038BF028}" type="presParOf" srcId="{A53BA519-4DB1-4BFF-97FC-529161B38A5C}" destId="{9E549B98-023E-48E1-8625-B1F3ADD975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A3051-5518-4A68-9136-046CAA7BA59D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8E90AE3-4EFE-423C-815C-68AB544838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Not Enough Budget In</a:t>
          </a:r>
        </a:p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E-Commerce Websites</a:t>
          </a:r>
        </a:p>
      </dgm:t>
    </dgm:pt>
    <dgm:pt modelId="{41D92FFC-2A03-43B5-AD1E-1CCAB508BEDB}" type="parTrans" cxnId="{323BDA44-20D3-459D-ADA7-2B127C61C413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5EED4C3B-3262-4298-8922-070C75285238}" type="sibTrans" cxnId="{323BDA44-20D3-459D-ADA7-2B127C61C413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C6F41633-0FF0-486A-B30E-1ED0E1D05A8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Staffs’ Efficiency &amp; </a:t>
          </a:r>
        </a:p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Knowledges Experiences</a:t>
          </a:r>
        </a:p>
      </dgm:t>
    </dgm:pt>
    <dgm:pt modelId="{8CFF2197-1A2B-4DB8-BB31-03AF3BE2A35D}" type="parTrans" cxnId="{6DD35841-89A1-4549-85C7-92BF0106B3BF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5BC5CE78-D653-4B24-A128-6A4D23EB6487}" type="sibTrans" cxnId="{6DD35841-89A1-4549-85C7-92BF0106B3BF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B71CA56F-3FE0-4E91-A288-148D1A2195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1800" i="0" cap="none">
            <a:solidFill>
              <a:schemeClr val="bg1"/>
            </a:solidFill>
          </a:endParaRPr>
        </a:p>
      </dgm:t>
    </dgm:pt>
    <dgm:pt modelId="{F2CF152A-3C10-4163-A2A0-FCFEDA46A576}" type="parTrans" cxnId="{93986B1C-4F60-4F52-8B62-DB7BDCD7F3BA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3551302F-D8DD-4233-8F96-BB798392283B}" type="sibTrans" cxnId="{93986B1C-4F60-4F52-8B62-DB7BDCD7F3BA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40445AAF-79D1-46B9-8D2F-1FE4E740F5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Advertisings</a:t>
          </a:r>
        </a:p>
        <a:p>
          <a:pPr>
            <a:lnSpc>
              <a:spcPct val="100000"/>
            </a:lnSpc>
            <a:defRPr cap="all"/>
          </a:pPr>
          <a:r>
            <a:rPr lang="en-US" sz="1800" i="0" cap="none">
              <a:solidFill>
                <a:schemeClr val="bg1"/>
              </a:solidFill>
            </a:rPr>
            <a:t>&amp;</a:t>
          </a:r>
        </a:p>
        <a:p>
          <a:pPr>
            <a:lnSpc>
              <a:spcPct val="100000"/>
            </a:lnSpc>
            <a:defRPr cap="all"/>
          </a:pPr>
          <a:r>
            <a:rPr lang="en-US" sz="1800" i="0" cap="none" err="1">
              <a:solidFill>
                <a:schemeClr val="bg1"/>
              </a:solidFill>
            </a:rPr>
            <a:t>Marketings</a:t>
          </a:r>
          <a:endParaRPr lang="en-US" sz="1800" i="0" cap="none">
            <a:solidFill>
              <a:schemeClr val="bg1"/>
            </a:solidFill>
          </a:endParaRPr>
        </a:p>
      </dgm:t>
    </dgm:pt>
    <dgm:pt modelId="{F4ED57A5-1437-4DDA-B79A-D8002E297C07}" type="parTrans" cxnId="{A804C30D-F5A2-425F-A93C-8ECFDAC90404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54582B31-660E-455B-967C-39B58B2EE975}" type="sibTrans" cxnId="{A804C30D-F5A2-425F-A93C-8ECFDAC90404}">
      <dgm:prSet/>
      <dgm:spPr/>
      <dgm:t>
        <a:bodyPr/>
        <a:lstStyle/>
        <a:p>
          <a:endParaRPr lang="en-US" sz="1800" i="0" dirty="0">
            <a:solidFill>
              <a:schemeClr val="bg1"/>
            </a:solidFill>
          </a:endParaRPr>
        </a:p>
      </dgm:t>
    </dgm:pt>
    <dgm:pt modelId="{C2FDEC8C-E2B9-4774-8D9D-AED7D6C0D55B}" type="pres">
      <dgm:prSet presAssocID="{F4EA3051-5518-4A68-9136-046CAA7BA59D}" presName="root" presStyleCnt="0">
        <dgm:presLayoutVars>
          <dgm:dir/>
          <dgm:resizeHandles val="exact"/>
        </dgm:presLayoutVars>
      </dgm:prSet>
      <dgm:spPr/>
    </dgm:pt>
    <dgm:pt modelId="{D9AA7755-65D4-4A4F-B074-F7F866931976}" type="pres">
      <dgm:prSet presAssocID="{18E90AE3-4EFE-423C-815C-68AB5448380C}" presName="compNode" presStyleCnt="0"/>
      <dgm:spPr/>
    </dgm:pt>
    <dgm:pt modelId="{2FD584AC-334C-4D98-9E88-D4EE344FF90D}" type="pres">
      <dgm:prSet presAssocID="{18E90AE3-4EFE-423C-815C-68AB5448380C}" presName="iconBgRect" presStyleLbl="bgShp" presStyleIdx="0" presStyleCnt="4"/>
      <dgm:spPr>
        <a:prstGeom prst="diamond">
          <a:avLst/>
        </a:prstGeom>
        <a:solidFill>
          <a:schemeClr val="bg1">
            <a:lumMod val="75000"/>
          </a:schemeClr>
        </a:solidFill>
      </dgm:spPr>
    </dgm:pt>
    <dgm:pt modelId="{2E004ED0-9912-4313-AFA2-7904C1513343}" type="pres">
      <dgm:prSet presAssocID="{18E90AE3-4EFE-423C-815C-68AB5448380C}" presName="iconRect" presStyleLbl="node1" presStyleIdx="0" presStyleCnt="4" custScaleX="82645" custScaleY="82645" custLinFactNeighborX="-4105" custLinFactNeighborY="-61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7850D4C-BD15-4810-8DA4-9F6899FBDB2F}" type="pres">
      <dgm:prSet presAssocID="{18E90AE3-4EFE-423C-815C-68AB5448380C}" presName="spaceRect" presStyleCnt="0"/>
      <dgm:spPr/>
    </dgm:pt>
    <dgm:pt modelId="{97947764-D5E2-4B83-8EAA-EA54408B4F84}" type="pres">
      <dgm:prSet presAssocID="{18E90AE3-4EFE-423C-815C-68AB5448380C}" presName="textRect" presStyleLbl="revTx" presStyleIdx="0" presStyleCnt="4">
        <dgm:presLayoutVars>
          <dgm:chMax val="1"/>
          <dgm:chPref val="1"/>
        </dgm:presLayoutVars>
      </dgm:prSet>
      <dgm:spPr/>
    </dgm:pt>
    <dgm:pt modelId="{2818E4B9-6416-4482-9782-ECF7FF702856}" type="pres">
      <dgm:prSet presAssocID="{5EED4C3B-3262-4298-8922-070C75285238}" presName="sibTrans" presStyleCnt="0"/>
      <dgm:spPr/>
    </dgm:pt>
    <dgm:pt modelId="{5D2065B8-BF24-455A-8EE1-5E67BE48B81B}" type="pres">
      <dgm:prSet presAssocID="{C6F41633-0FF0-486A-B30E-1ED0E1D05A80}" presName="compNode" presStyleCnt="0"/>
      <dgm:spPr/>
    </dgm:pt>
    <dgm:pt modelId="{D24D21FC-62C1-4CB3-8209-8661C3C79008}" type="pres">
      <dgm:prSet presAssocID="{C6F41633-0FF0-486A-B30E-1ED0E1D05A80}" presName="iconBgRect" presStyleLbl="bgShp" presStyleIdx="1" presStyleCnt="4"/>
      <dgm:spPr>
        <a:prstGeom prst="diamond">
          <a:avLst/>
        </a:prstGeom>
        <a:solidFill>
          <a:schemeClr val="bg1">
            <a:lumMod val="75000"/>
          </a:schemeClr>
        </a:solidFill>
      </dgm:spPr>
    </dgm:pt>
    <dgm:pt modelId="{E1CCDF7A-EBE7-495D-AEE1-FE9FEEA33C81}" type="pres">
      <dgm:prSet presAssocID="{C6F41633-0FF0-486A-B30E-1ED0E1D05A80}" presName="iconRect" presStyleLbl="node1" presStyleIdx="1" presStyleCnt="4" custScaleX="82645" custScaleY="826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FF203E1-34B6-48E2-B5D4-C37BA4CDBE3D}" type="pres">
      <dgm:prSet presAssocID="{C6F41633-0FF0-486A-B30E-1ED0E1D05A80}" presName="spaceRect" presStyleCnt="0"/>
      <dgm:spPr/>
    </dgm:pt>
    <dgm:pt modelId="{1B26A24F-F4FA-4000-B231-980697CE6BC5}" type="pres">
      <dgm:prSet presAssocID="{C6F41633-0FF0-486A-B30E-1ED0E1D05A80}" presName="textRect" presStyleLbl="revTx" presStyleIdx="1" presStyleCnt="4">
        <dgm:presLayoutVars>
          <dgm:chMax val="1"/>
          <dgm:chPref val="1"/>
        </dgm:presLayoutVars>
      </dgm:prSet>
      <dgm:spPr/>
    </dgm:pt>
    <dgm:pt modelId="{51C87337-A8F2-49D7-9000-D0F5AEC2A3E0}" type="pres">
      <dgm:prSet presAssocID="{5BC5CE78-D653-4B24-A128-6A4D23EB6487}" presName="sibTrans" presStyleCnt="0"/>
      <dgm:spPr/>
    </dgm:pt>
    <dgm:pt modelId="{8CE0322A-4FD6-41C9-8DFD-125E5558BCB9}" type="pres">
      <dgm:prSet presAssocID="{B71CA56F-3FE0-4E91-A288-148D1A219531}" presName="compNode" presStyleCnt="0"/>
      <dgm:spPr/>
    </dgm:pt>
    <dgm:pt modelId="{150E4B2C-C413-4BF2-BE44-61CABB4D422E}" type="pres">
      <dgm:prSet presAssocID="{B71CA56F-3FE0-4E91-A288-148D1A219531}" presName="iconBgRect" presStyleLbl="bgShp" presStyleIdx="2" presStyleCnt="4"/>
      <dgm:spPr>
        <a:prstGeom prst="diamond">
          <a:avLst/>
        </a:prstGeom>
        <a:solidFill>
          <a:schemeClr val="bg1">
            <a:lumMod val="65000"/>
          </a:schemeClr>
        </a:solidFill>
      </dgm:spPr>
    </dgm:pt>
    <dgm:pt modelId="{338E22CF-4E7D-49DB-8D62-BFBE95644B7C}" type="pres">
      <dgm:prSet presAssocID="{B71CA56F-3FE0-4E91-A288-148D1A219531}" presName="iconRect" presStyleLbl="node1" presStyleIdx="2" presStyleCnt="4" custScaleX="82645" custScaleY="826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4134F78-74E5-417C-9450-B5A5408E0982}" type="pres">
      <dgm:prSet presAssocID="{B71CA56F-3FE0-4E91-A288-148D1A219531}" presName="spaceRect" presStyleCnt="0"/>
      <dgm:spPr/>
    </dgm:pt>
    <dgm:pt modelId="{4E04CA18-7F92-4C8F-B31C-B8DC9BFFC00B}" type="pres">
      <dgm:prSet presAssocID="{B71CA56F-3FE0-4E91-A288-148D1A219531}" presName="textRect" presStyleLbl="revTx" presStyleIdx="2" presStyleCnt="4">
        <dgm:presLayoutVars>
          <dgm:chMax val="1"/>
          <dgm:chPref val="1"/>
        </dgm:presLayoutVars>
      </dgm:prSet>
      <dgm:spPr/>
    </dgm:pt>
    <dgm:pt modelId="{6A22E40D-3490-43F6-BFBB-88887609320F}" type="pres">
      <dgm:prSet presAssocID="{3551302F-D8DD-4233-8F96-BB798392283B}" presName="sibTrans" presStyleCnt="0"/>
      <dgm:spPr/>
    </dgm:pt>
    <dgm:pt modelId="{862E03AE-4DC1-45B4-ACA6-12DC9646DF09}" type="pres">
      <dgm:prSet presAssocID="{40445AAF-79D1-46B9-8D2F-1FE4E740F550}" presName="compNode" presStyleCnt="0"/>
      <dgm:spPr/>
    </dgm:pt>
    <dgm:pt modelId="{FB9B0F2E-A209-4355-A025-0CC7EDD3BBA7}" type="pres">
      <dgm:prSet presAssocID="{40445AAF-79D1-46B9-8D2F-1FE4E740F550}" presName="iconBgRect" presStyleLbl="bgShp" presStyleIdx="3" presStyleCnt="4"/>
      <dgm:spPr>
        <a:prstGeom prst="diamond">
          <a:avLst/>
        </a:prstGeom>
        <a:solidFill>
          <a:schemeClr val="bg1">
            <a:lumMod val="75000"/>
          </a:schemeClr>
        </a:solidFill>
      </dgm:spPr>
    </dgm:pt>
    <dgm:pt modelId="{65ED3257-C9EC-49C5-B86D-6D93DABEBEEB}" type="pres">
      <dgm:prSet presAssocID="{40445AAF-79D1-46B9-8D2F-1FE4E740F550}" presName="iconRect" presStyleLbl="node1" presStyleIdx="3" presStyleCnt="4" custScaleX="82645" custScaleY="8264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0DBFBC5-BFFA-4A86-92C2-38A37C3BA021}" type="pres">
      <dgm:prSet presAssocID="{40445AAF-79D1-46B9-8D2F-1FE4E740F550}" presName="spaceRect" presStyleCnt="0"/>
      <dgm:spPr/>
    </dgm:pt>
    <dgm:pt modelId="{164D16BE-1508-46AB-8E58-77F8E5A2FFCC}" type="pres">
      <dgm:prSet presAssocID="{40445AAF-79D1-46B9-8D2F-1FE4E740F5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04C30D-F5A2-425F-A93C-8ECFDAC90404}" srcId="{F4EA3051-5518-4A68-9136-046CAA7BA59D}" destId="{40445AAF-79D1-46B9-8D2F-1FE4E740F550}" srcOrd="3" destOrd="0" parTransId="{F4ED57A5-1437-4DDA-B79A-D8002E297C07}" sibTransId="{54582B31-660E-455B-967C-39B58B2EE975}"/>
    <dgm:cxn modelId="{ED5CD013-ABA2-4128-B969-D31919360899}" type="presOf" srcId="{C6F41633-0FF0-486A-B30E-1ED0E1D05A80}" destId="{1B26A24F-F4FA-4000-B231-980697CE6BC5}" srcOrd="0" destOrd="0" presId="urn:microsoft.com/office/officeart/2018/5/layout/IconCircleLabelList"/>
    <dgm:cxn modelId="{93986B1C-4F60-4F52-8B62-DB7BDCD7F3BA}" srcId="{F4EA3051-5518-4A68-9136-046CAA7BA59D}" destId="{B71CA56F-3FE0-4E91-A288-148D1A219531}" srcOrd="2" destOrd="0" parTransId="{F2CF152A-3C10-4163-A2A0-FCFEDA46A576}" sibTransId="{3551302F-D8DD-4233-8F96-BB798392283B}"/>
    <dgm:cxn modelId="{BE61335E-86AF-4FDD-B430-CAE022F5CB6D}" type="presOf" srcId="{B71CA56F-3FE0-4E91-A288-148D1A219531}" destId="{4E04CA18-7F92-4C8F-B31C-B8DC9BFFC00B}" srcOrd="0" destOrd="0" presId="urn:microsoft.com/office/officeart/2018/5/layout/IconCircleLabelList"/>
    <dgm:cxn modelId="{6DD35841-89A1-4549-85C7-92BF0106B3BF}" srcId="{F4EA3051-5518-4A68-9136-046CAA7BA59D}" destId="{C6F41633-0FF0-486A-B30E-1ED0E1D05A80}" srcOrd="1" destOrd="0" parTransId="{8CFF2197-1A2B-4DB8-BB31-03AF3BE2A35D}" sibTransId="{5BC5CE78-D653-4B24-A128-6A4D23EB6487}"/>
    <dgm:cxn modelId="{323BDA44-20D3-459D-ADA7-2B127C61C413}" srcId="{F4EA3051-5518-4A68-9136-046CAA7BA59D}" destId="{18E90AE3-4EFE-423C-815C-68AB5448380C}" srcOrd="0" destOrd="0" parTransId="{41D92FFC-2A03-43B5-AD1E-1CCAB508BEDB}" sibTransId="{5EED4C3B-3262-4298-8922-070C75285238}"/>
    <dgm:cxn modelId="{678EE49E-C1B3-48E5-9BF4-3D66C242F898}" type="presOf" srcId="{F4EA3051-5518-4A68-9136-046CAA7BA59D}" destId="{C2FDEC8C-E2B9-4774-8D9D-AED7D6C0D55B}" srcOrd="0" destOrd="0" presId="urn:microsoft.com/office/officeart/2018/5/layout/IconCircleLabelList"/>
    <dgm:cxn modelId="{CE2E9DA1-00CD-45F6-BE4B-725DFF9F7499}" type="presOf" srcId="{18E90AE3-4EFE-423C-815C-68AB5448380C}" destId="{97947764-D5E2-4B83-8EAA-EA54408B4F84}" srcOrd="0" destOrd="0" presId="urn:microsoft.com/office/officeart/2018/5/layout/IconCircleLabelList"/>
    <dgm:cxn modelId="{B9FA53C7-66C5-428F-840B-EF9F8F2411C0}" type="presOf" srcId="{40445AAF-79D1-46B9-8D2F-1FE4E740F550}" destId="{164D16BE-1508-46AB-8E58-77F8E5A2FFCC}" srcOrd="0" destOrd="0" presId="urn:microsoft.com/office/officeart/2018/5/layout/IconCircleLabelList"/>
    <dgm:cxn modelId="{7CD23EFF-0709-434F-B936-428F2BEE653B}" type="presParOf" srcId="{C2FDEC8C-E2B9-4774-8D9D-AED7D6C0D55B}" destId="{D9AA7755-65D4-4A4F-B074-F7F866931976}" srcOrd="0" destOrd="0" presId="urn:microsoft.com/office/officeart/2018/5/layout/IconCircleLabelList"/>
    <dgm:cxn modelId="{60D2E67F-9267-439F-A5BA-E56190FB6334}" type="presParOf" srcId="{D9AA7755-65D4-4A4F-B074-F7F866931976}" destId="{2FD584AC-334C-4D98-9E88-D4EE344FF90D}" srcOrd="0" destOrd="0" presId="urn:microsoft.com/office/officeart/2018/5/layout/IconCircleLabelList"/>
    <dgm:cxn modelId="{451F9147-B09A-4BE8-8151-A6F91E29F7C0}" type="presParOf" srcId="{D9AA7755-65D4-4A4F-B074-F7F866931976}" destId="{2E004ED0-9912-4313-AFA2-7904C1513343}" srcOrd="1" destOrd="0" presId="urn:microsoft.com/office/officeart/2018/5/layout/IconCircleLabelList"/>
    <dgm:cxn modelId="{A6E089D1-8ED8-428A-A821-6BA8CD06E65A}" type="presParOf" srcId="{D9AA7755-65D4-4A4F-B074-F7F866931976}" destId="{C7850D4C-BD15-4810-8DA4-9F6899FBDB2F}" srcOrd="2" destOrd="0" presId="urn:microsoft.com/office/officeart/2018/5/layout/IconCircleLabelList"/>
    <dgm:cxn modelId="{6DB1C8E9-7869-411A-9BBE-BC39645DD890}" type="presParOf" srcId="{D9AA7755-65D4-4A4F-B074-F7F866931976}" destId="{97947764-D5E2-4B83-8EAA-EA54408B4F84}" srcOrd="3" destOrd="0" presId="urn:microsoft.com/office/officeart/2018/5/layout/IconCircleLabelList"/>
    <dgm:cxn modelId="{BA92E5F3-BC3E-4F1E-8A0B-F71FED949A0A}" type="presParOf" srcId="{C2FDEC8C-E2B9-4774-8D9D-AED7D6C0D55B}" destId="{2818E4B9-6416-4482-9782-ECF7FF702856}" srcOrd="1" destOrd="0" presId="urn:microsoft.com/office/officeart/2018/5/layout/IconCircleLabelList"/>
    <dgm:cxn modelId="{7C4CE7F9-F37F-41C2-B5FB-26ABDF07D9CD}" type="presParOf" srcId="{C2FDEC8C-E2B9-4774-8D9D-AED7D6C0D55B}" destId="{5D2065B8-BF24-455A-8EE1-5E67BE48B81B}" srcOrd="2" destOrd="0" presId="urn:microsoft.com/office/officeart/2018/5/layout/IconCircleLabelList"/>
    <dgm:cxn modelId="{5638C5C0-C530-4683-BA57-09C124772E81}" type="presParOf" srcId="{5D2065B8-BF24-455A-8EE1-5E67BE48B81B}" destId="{D24D21FC-62C1-4CB3-8209-8661C3C79008}" srcOrd="0" destOrd="0" presId="urn:microsoft.com/office/officeart/2018/5/layout/IconCircleLabelList"/>
    <dgm:cxn modelId="{29B2383A-8E22-49B9-8F4B-DC3F5E322779}" type="presParOf" srcId="{5D2065B8-BF24-455A-8EE1-5E67BE48B81B}" destId="{E1CCDF7A-EBE7-495D-AEE1-FE9FEEA33C81}" srcOrd="1" destOrd="0" presId="urn:microsoft.com/office/officeart/2018/5/layout/IconCircleLabelList"/>
    <dgm:cxn modelId="{357368A4-A9AA-49A9-84E0-E6ECB9D7EAFE}" type="presParOf" srcId="{5D2065B8-BF24-455A-8EE1-5E67BE48B81B}" destId="{AFF203E1-34B6-48E2-B5D4-C37BA4CDBE3D}" srcOrd="2" destOrd="0" presId="urn:microsoft.com/office/officeart/2018/5/layout/IconCircleLabelList"/>
    <dgm:cxn modelId="{9BB0F14D-D627-4DE7-B816-7D6B5B2EEDAE}" type="presParOf" srcId="{5D2065B8-BF24-455A-8EE1-5E67BE48B81B}" destId="{1B26A24F-F4FA-4000-B231-980697CE6BC5}" srcOrd="3" destOrd="0" presId="urn:microsoft.com/office/officeart/2018/5/layout/IconCircleLabelList"/>
    <dgm:cxn modelId="{6744261E-AA61-4D9D-B771-E6DC6E6C8D40}" type="presParOf" srcId="{C2FDEC8C-E2B9-4774-8D9D-AED7D6C0D55B}" destId="{51C87337-A8F2-49D7-9000-D0F5AEC2A3E0}" srcOrd="3" destOrd="0" presId="urn:microsoft.com/office/officeart/2018/5/layout/IconCircleLabelList"/>
    <dgm:cxn modelId="{EA2D6397-B7FF-4B70-8683-710CC3C3405F}" type="presParOf" srcId="{C2FDEC8C-E2B9-4774-8D9D-AED7D6C0D55B}" destId="{8CE0322A-4FD6-41C9-8DFD-125E5558BCB9}" srcOrd="4" destOrd="0" presId="urn:microsoft.com/office/officeart/2018/5/layout/IconCircleLabelList"/>
    <dgm:cxn modelId="{028CA58C-54AA-47D5-A102-B54C8D9F2716}" type="presParOf" srcId="{8CE0322A-4FD6-41C9-8DFD-125E5558BCB9}" destId="{150E4B2C-C413-4BF2-BE44-61CABB4D422E}" srcOrd="0" destOrd="0" presId="urn:microsoft.com/office/officeart/2018/5/layout/IconCircleLabelList"/>
    <dgm:cxn modelId="{C48911B5-2490-4E1D-8D32-BCFA2DF907D3}" type="presParOf" srcId="{8CE0322A-4FD6-41C9-8DFD-125E5558BCB9}" destId="{338E22CF-4E7D-49DB-8D62-BFBE95644B7C}" srcOrd="1" destOrd="0" presId="urn:microsoft.com/office/officeart/2018/5/layout/IconCircleLabelList"/>
    <dgm:cxn modelId="{5E143FE4-1498-4E65-950F-62E4D30342E2}" type="presParOf" srcId="{8CE0322A-4FD6-41C9-8DFD-125E5558BCB9}" destId="{A4134F78-74E5-417C-9450-B5A5408E0982}" srcOrd="2" destOrd="0" presId="urn:microsoft.com/office/officeart/2018/5/layout/IconCircleLabelList"/>
    <dgm:cxn modelId="{7DCFA88D-C66F-45AD-8CDE-15C229B02241}" type="presParOf" srcId="{8CE0322A-4FD6-41C9-8DFD-125E5558BCB9}" destId="{4E04CA18-7F92-4C8F-B31C-B8DC9BFFC00B}" srcOrd="3" destOrd="0" presId="urn:microsoft.com/office/officeart/2018/5/layout/IconCircleLabelList"/>
    <dgm:cxn modelId="{C4F74685-093A-4A06-9ADB-D7D78B88DA67}" type="presParOf" srcId="{C2FDEC8C-E2B9-4774-8D9D-AED7D6C0D55B}" destId="{6A22E40D-3490-43F6-BFBB-88887609320F}" srcOrd="5" destOrd="0" presId="urn:microsoft.com/office/officeart/2018/5/layout/IconCircleLabelList"/>
    <dgm:cxn modelId="{5B66B95A-F99E-45B6-B77F-48698200D815}" type="presParOf" srcId="{C2FDEC8C-E2B9-4774-8D9D-AED7D6C0D55B}" destId="{862E03AE-4DC1-45B4-ACA6-12DC9646DF09}" srcOrd="6" destOrd="0" presId="urn:microsoft.com/office/officeart/2018/5/layout/IconCircleLabelList"/>
    <dgm:cxn modelId="{7E1EF18D-9EF4-43D8-BE88-58398D12AD95}" type="presParOf" srcId="{862E03AE-4DC1-45B4-ACA6-12DC9646DF09}" destId="{FB9B0F2E-A209-4355-A025-0CC7EDD3BBA7}" srcOrd="0" destOrd="0" presId="urn:microsoft.com/office/officeart/2018/5/layout/IconCircleLabelList"/>
    <dgm:cxn modelId="{3079E0CC-21CB-471E-8637-934EB0EA92F2}" type="presParOf" srcId="{862E03AE-4DC1-45B4-ACA6-12DC9646DF09}" destId="{65ED3257-C9EC-49C5-B86D-6D93DABEBEEB}" srcOrd="1" destOrd="0" presId="urn:microsoft.com/office/officeart/2018/5/layout/IconCircleLabelList"/>
    <dgm:cxn modelId="{E0DC3B7A-0DB0-47E6-9366-4522F2DF934D}" type="presParOf" srcId="{862E03AE-4DC1-45B4-ACA6-12DC9646DF09}" destId="{70DBFBC5-BFFA-4A86-92C2-38A37C3BA021}" srcOrd="2" destOrd="0" presId="urn:microsoft.com/office/officeart/2018/5/layout/IconCircleLabelList"/>
    <dgm:cxn modelId="{F164719F-7101-45CD-A550-3F7D6FC08BBC}" type="presParOf" srcId="{862E03AE-4DC1-45B4-ACA6-12DC9646DF09}" destId="{164D16BE-1508-46AB-8E58-77F8E5A2FF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FCEE9-6478-4EA4-A563-7C8163A4FDD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9293DA-41E1-479F-B893-C87938D3D50B}">
      <dgm:prSet custT="1"/>
      <dgm:spPr>
        <a:noFill/>
        <a:ln w="3175">
          <a:solidFill>
            <a:schemeClr val="bg1"/>
          </a:solidFill>
        </a:ln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To Do</a:t>
          </a:r>
        </a:p>
        <a:p>
          <a:r>
            <a:rPr lang="en-US" sz="1800">
              <a:solidFill>
                <a:schemeClr val="bg1"/>
              </a:solidFill>
            </a:rPr>
            <a:t>- Investigate the exact problems in projects’ budgets</a:t>
          </a:r>
        </a:p>
        <a:p>
          <a:r>
            <a:rPr lang="en-US" sz="1800">
              <a:solidFill>
                <a:schemeClr val="bg1"/>
              </a:solidFill>
            </a:rPr>
            <a:t>-To get secured e-commerce websites</a:t>
          </a:r>
        </a:p>
        <a:p>
          <a:r>
            <a:rPr lang="en-US" sz="1800">
              <a:solidFill>
                <a:schemeClr val="bg1"/>
              </a:solidFill>
            </a:rPr>
            <a:t> hire junior developers &amp; One Senior developers to fix instead of making group of developers’ team in case of low budgets .</a:t>
          </a:r>
        </a:p>
      </dgm:t>
    </dgm:pt>
    <dgm:pt modelId="{35CA0DDF-D527-40EF-B6E4-74C13F71113F}" type="parTrans" cxnId="{AFB5B330-34F0-4F24-90E1-E3E2B6C57E5B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D1AE6E28-A0BA-4458-8249-2E38D42011E6}" type="sibTrans" cxnId="{AFB5B330-34F0-4F24-90E1-E3E2B6C57E5B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37AEF93D-ED96-47E5-807B-70171CA763C6}">
      <dgm:prSet custT="1"/>
      <dgm:spPr>
        <a:solidFill>
          <a:schemeClr val="tx1">
            <a:alpha val="50000"/>
          </a:schemeClr>
        </a:solidFill>
        <a:ln w="3175">
          <a:solidFill>
            <a:schemeClr val="bg1"/>
          </a:solidFill>
        </a:ln>
      </dgm:spPr>
      <dgm:t>
        <a:bodyPr/>
        <a:lstStyle/>
        <a:p>
          <a:r>
            <a:rPr lang="en-US" sz="1800" b="1">
              <a:solidFill>
                <a:schemeClr val="bg1"/>
              </a:solidFill>
            </a:rPr>
            <a:t>To Avoid</a:t>
          </a:r>
        </a:p>
        <a:p>
          <a:r>
            <a:rPr lang="en-US" sz="1800" b="1">
              <a:solidFill>
                <a:schemeClr val="bg1"/>
              </a:solidFill>
            </a:rPr>
            <a:t>-</a:t>
          </a:r>
          <a:r>
            <a:rPr lang="en-US" sz="1800" b="0">
              <a:solidFill>
                <a:schemeClr val="bg1"/>
              </a:solidFill>
            </a:rPr>
            <a:t>Not knowing anything about problems </a:t>
          </a:r>
        </a:p>
        <a:p>
          <a:r>
            <a:rPr lang="en-US" sz="1800" b="0">
              <a:solidFill>
                <a:schemeClr val="bg1"/>
              </a:solidFill>
            </a:rPr>
            <a:t>- Thinkers Not Doers</a:t>
          </a:r>
        </a:p>
        <a:p>
          <a:r>
            <a:rPr lang="en-US" sz="1800" b="0">
              <a:solidFill>
                <a:schemeClr val="bg1"/>
              </a:solidFill>
            </a:rPr>
            <a:t>-The Solos instead of discussing opinions with teammates</a:t>
          </a:r>
        </a:p>
        <a:p>
          <a:r>
            <a:rPr lang="en-US" sz="1800" b="0">
              <a:solidFill>
                <a:schemeClr val="bg1"/>
              </a:solidFill>
            </a:rPr>
            <a:t>-Not Being Cooperative in group participations</a:t>
          </a:r>
        </a:p>
        <a:p>
          <a:endParaRPr lang="en-US" sz="1800" b="1">
            <a:solidFill>
              <a:schemeClr val="bg1"/>
            </a:solidFill>
          </a:endParaRPr>
        </a:p>
      </dgm:t>
    </dgm:pt>
    <dgm:pt modelId="{188D54E2-260A-42CB-BC61-3FE16C042573}" type="parTrans" cxnId="{E186CC06-D4F7-4C9C-B151-E39B4F7E4CD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6CB0A0BF-6E29-432B-BE40-0D297A29912C}" type="sibTrans" cxnId="{E186CC06-D4F7-4C9C-B151-E39B4F7E4CD4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3099686B-6158-4E1E-A341-42F37DEFFDC3}" type="pres">
      <dgm:prSet presAssocID="{379FCEE9-6478-4EA4-A563-7C8163A4FDD2}" presName="compositeShape" presStyleCnt="0">
        <dgm:presLayoutVars>
          <dgm:chMax val="7"/>
          <dgm:dir/>
          <dgm:resizeHandles val="exact"/>
        </dgm:presLayoutVars>
      </dgm:prSet>
      <dgm:spPr/>
    </dgm:pt>
    <dgm:pt modelId="{9C73BFB4-3A1B-4EA7-9132-76325249F931}" type="pres">
      <dgm:prSet presAssocID="{B59293DA-41E1-479F-B893-C87938D3D50B}" presName="circ1" presStyleLbl="vennNode1" presStyleIdx="0" presStyleCnt="2"/>
      <dgm:spPr>
        <a:prstGeom prst="dodecagon">
          <a:avLst/>
        </a:prstGeom>
      </dgm:spPr>
    </dgm:pt>
    <dgm:pt modelId="{DF938FBE-E7C8-4952-A025-E6A75B7B25E3}" type="pres">
      <dgm:prSet presAssocID="{B59293DA-41E1-479F-B893-C87938D3D50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D857B0-63B1-41A4-B84B-1DDFD81A7E93}" type="pres">
      <dgm:prSet presAssocID="{37AEF93D-ED96-47E5-807B-70171CA763C6}" presName="circ2" presStyleLbl="vennNode1" presStyleIdx="1" presStyleCnt="2"/>
      <dgm:spPr>
        <a:prstGeom prst="ellipse">
          <a:avLst/>
        </a:prstGeom>
      </dgm:spPr>
    </dgm:pt>
    <dgm:pt modelId="{90337343-05FD-418F-9F07-CD284BE226A2}" type="pres">
      <dgm:prSet presAssocID="{37AEF93D-ED96-47E5-807B-70171CA763C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186CC06-D4F7-4C9C-B151-E39B4F7E4CD4}" srcId="{379FCEE9-6478-4EA4-A563-7C8163A4FDD2}" destId="{37AEF93D-ED96-47E5-807B-70171CA763C6}" srcOrd="1" destOrd="0" parTransId="{188D54E2-260A-42CB-BC61-3FE16C042573}" sibTransId="{6CB0A0BF-6E29-432B-BE40-0D297A29912C}"/>
    <dgm:cxn modelId="{06FF7D22-08B7-479F-8D19-6A578D27764F}" type="presOf" srcId="{379FCEE9-6478-4EA4-A563-7C8163A4FDD2}" destId="{3099686B-6158-4E1E-A341-42F37DEFFDC3}" srcOrd="0" destOrd="0" presId="urn:microsoft.com/office/officeart/2005/8/layout/venn1"/>
    <dgm:cxn modelId="{AFB5B330-34F0-4F24-90E1-E3E2B6C57E5B}" srcId="{379FCEE9-6478-4EA4-A563-7C8163A4FDD2}" destId="{B59293DA-41E1-479F-B893-C87938D3D50B}" srcOrd="0" destOrd="0" parTransId="{35CA0DDF-D527-40EF-B6E4-74C13F71113F}" sibTransId="{D1AE6E28-A0BA-4458-8249-2E38D42011E6}"/>
    <dgm:cxn modelId="{8F81C4A6-5B91-4BB8-86CC-3BBE411370C7}" type="presOf" srcId="{B59293DA-41E1-479F-B893-C87938D3D50B}" destId="{9C73BFB4-3A1B-4EA7-9132-76325249F931}" srcOrd="0" destOrd="0" presId="urn:microsoft.com/office/officeart/2005/8/layout/venn1"/>
    <dgm:cxn modelId="{F1E9FDB2-AD1A-47E1-B61B-AC08099CE4BB}" type="presOf" srcId="{37AEF93D-ED96-47E5-807B-70171CA763C6}" destId="{90337343-05FD-418F-9F07-CD284BE226A2}" srcOrd="1" destOrd="0" presId="urn:microsoft.com/office/officeart/2005/8/layout/venn1"/>
    <dgm:cxn modelId="{7EBE76BC-BBF5-469D-AE3E-3A33C438ECB7}" type="presOf" srcId="{B59293DA-41E1-479F-B893-C87938D3D50B}" destId="{DF938FBE-E7C8-4952-A025-E6A75B7B25E3}" srcOrd="1" destOrd="0" presId="urn:microsoft.com/office/officeart/2005/8/layout/venn1"/>
    <dgm:cxn modelId="{4DB7A8EB-3930-4A97-A86A-BB3DF62417BE}" type="presOf" srcId="{37AEF93D-ED96-47E5-807B-70171CA763C6}" destId="{C9D857B0-63B1-41A4-B84B-1DDFD81A7E93}" srcOrd="0" destOrd="0" presId="urn:microsoft.com/office/officeart/2005/8/layout/venn1"/>
    <dgm:cxn modelId="{97C4E352-DF07-449D-ADEB-34392B3C42E9}" type="presParOf" srcId="{3099686B-6158-4E1E-A341-42F37DEFFDC3}" destId="{9C73BFB4-3A1B-4EA7-9132-76325249F931}" srcOrd="0" destOrd="0" presId="urn:microsoft.com/office/officeart/2005/8/layout/venn1"/>
    <dgm:cxn modelId="{9593C62C-FA28-45BA-9E66-86704DEE084F}" type="presParOf" srcId="{3099686B-6158-4E1E-A341-42F37DEFFDC3}" destId="{DF938FBE-E7C8-4952-A025-E6A75B7B25E3}" srcOrd="1" destOrd="0" presId="urn:microsoft.com/office/officeart/2005/8/layout/venn1"/>
    <dgm:cxn modelId="{33B8A187-B29C-41D6-B102-B12B077FC4D2}" type="presParOf" srcId="{3099686B-6158-4E1E-A341-42F37DEFFDC3}" destId="{C9D857B0-63B1-41A4-B84B-1DDFD81A7E93}" srcOrd="2" destOrd="0" presId="urn:microsoft.com/office/officeart/2005/8/layout/venn1"/>
    <dgm:cxn modelId="{AF868E48-0476-4565-BEFB-CC20DE523578}" type="presParOf" srcId="{3099686B-6158-4E1E-A341-42F37DEFFDC3}" destId="{90337343-05FD-418F-9F07-CD284BE226A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218EEA-DE0C-41D3-B4F7-1894427CE0B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686425-0AC4-4B07-80C0-FCEC8C0B6834}">
      <dgm:prSet custT="1"/>
      <dgm:spPr/>
      <dgm:t>
        <a:bodyPr/>
        <a:lstStyle/>
        <a:p>
          <a:pPr rtl="0" eaLnBrk="1" latinLnBrk="0"/>
          <a:r>
            <a:rPr lang="en-US" sz="3200" b="1"/>
            <a:t>1. Goal</a:t>
          </a:r>
          <a:r>
            <a:rPr lang="en-US" sz="3200" b="1" baseline="0"/>
            <a:t> &amp; Scope Of Problems</a:t>
          </a:r>
          <a:endParaRPr lang="en-US" sz="3200" b="1"/>
        </a:p>
      </dgm:t>
    </dgm:pt>
    <dgm:pt modelId="{AB2081A5-140C-4D96-966D-EB4D6A4A685A}" type="parTrans" cxnId="{0A55E2F4-0145-414F-BB7B-CF4F9F608EF3}">
      <dgm:prSet/>
      <dgm:spPr/>
      <dgm:t>
        <a:bodyPr/>
        <a:lstStyle/>
        <a:p>
          <a:endParaRPr lang="en-US"/>
        </a:p>
      </dgm:t>
    </dgm:pt>
    <dgm:pt modelId="{D578F562-C747-45BE-86CC-F1427EB9E84A}" type="sibTrans" cxnId="{0A55E2F4-0145-414F-BB7B-CF4F9F608EF3}">
      <dgm:prSet/>
      <dgm:spPr/>
      <dgm:t>
        <a:bodyPr/>
        <a:lstStyle/>
        <a:p>
          <a:endParaRPr lang="en-US"/>
        </a:p>
      </dgm:t>
    </dgm:pt>
    <dgm:pt modelId="{2D67BA48-A9CD-4D21-BE19-1983971FF114}">
      <dgm:prSet custT="1"/>
      <dgm:spPr/>
      <dgm:t>
        <a:bodyPr/>
        <a:lstStyle/>
        <a:p>
          <a:pPr rtl="0" eaLnBrk="1" latinLnBrk="0"/>
          <a:r>
            <a:rPr lang="en-US" sz="2400" b="1"/>
            <a:t>-  Sells Clocks &amp; Watches</a:t>
          </a:r>
        </a:p>
        <a:p>
          <a:pPr rtl="0" eaLnBrk="1" latinLnBrk="0"/>
          <a:r>
            <a:rPr lang="en-US" sz="2400" b="1"/>
            <a:t>-  Has Chain of five shops within a countries &amp; different cities</a:t>
          </a:r>
        </a:p>
      </dgm:t>
    </dgm:pt>
    <dgm:pt modelId="{B2A19CE4-1272-4DEB-AA4F-CEDE9B6ABC96}" type="parTrans" cxnId="{00EB1689-AAD4-4626-BC8D-E543DD57F07F}">
      <dgm:prSet/>
      <dgm:spPr/>
      <dgm:t>
        <a:bodyPr/>
        <a:lstStyle/>
        <a:p>
          <a:endParaRPr lang="en-US"/>
        </a:p>
      </dgm:t>
    </dgm:pt>
    <dgm:pt modelId="{05202289-7393-43EF-AF97-4A6E6730B3E7}" type="sibTrans" cxnId="{00EB1689-AAD4-4626-BC8D-E543DD57F07F}">
      <dgm:prSet/>
      <dgm:spPr/>
      <dgm:t>
        <a:bodyPr/>
        <a:lstStyle/>
        <a:p>
          <a:endParaRPr lang="en-US"/>
        </a:p>
      </dgm:t>
    </dgm:pt>
    <dgm:pt modelId="{193A5A30-60CF-40D8-8DB7-C79D5BB12727}">
      <dgm:prSet custT="1"/>
      <dgm:spPr/>
      <dgm:t>
        <a:bodyPr/>
        <a:lstStyle/>
        <a:p>
          <a:pPr rtl="0" eaLnBrk="1" latinLnBrk="0"/>
          <a:r>
            <a:rPr lang="en-US" sz="2400" b="1"/>
            <a:t>Goal &amp; Scope </a:t>
          </a:r>
        </a:p>
        <a:p>
          <a:pPr rtl="0" eaLnBrk="1" latinLnBrk="0"/>
          <a:r>
            <a:rPr lang="en-US" sz="2400" b="1"/>
            <a:t>- To Search Possible E-Commerce System for the clock &amp; watch company to break through problems .</a:t>
          </a:r>
        </a:p>
        <a:p>
          <a:pPr rtl="0" eaLnBrk="1" latinLnBrk="0"/>
          <a:endParaRPr lang="en-US" sz="2400" b="1"/>
        </a:p>
      </dgm:t>
    </dgm:pt>
    <dgm:pt modelId="{9CC27257-3556-4F90-BDDE-C5BA4B435E05}" type="parTrans" cxnId="{6FF4CA19-CC75-4DA8-96A4-2D1F17B52E91}">
      <dgm:prSet/>
      <dgm:spPr/>
      <dgm:t>
        <a:bodyPr/>
        <a:lstStyle/>
        <a:p>
          <a:endParaRPr lang="en-US"/>
        </a:p>
      </dgm:t>
    </dgm:pt>
    <dgm:pt modelId="{C38596FD-227B-46FF-9D50-44B733F6184D}" type="sibTrans" cxnId="{6FF4CA19-CC75-4DA8-96A4-2D1F17B52E91}">
      <dgm:prSet/>
      <dgm:spPr/>
      <dgm:t>
        <a:bodyPr/>
        <a:lstStyle/>
        <a:p>
          <a:endParaRPr lang="en-US"/>
        </a:p>
      </dgm:t>
    </dgm:pt>
    <dgm:pt modelId="{B44281CC-5D46-4C94-9A0D-3933BA368C5A}" type="pres">
      <dgm:prSet presAssocID="{A2218EEA-DE0C-41D3-B4F7-1894427CE0B0}" presName="outerComposite" presStyleCnt="0">
        <dgm:presLayoutVars>
          <dgm:chMax val="5"/>
          <dgm:dir/>
          <dgm:resizeHandles val="exact"/>
        </dgm:presLayoutVars>
      </dgm:prSet>
      <dgm:spPr/>
    </dgm:pt>
    <dgm:pt modelId="{A3D565E0-CD63-4E01-B41D-0AAD096151B0}" type="pres">
      <dgm:prSet presAssocID="{A2218EEA-DE0C-41D3-B4F7-1894427CE0B0}" presName="dummyMaxCanvas" presStyleCnt="0">
        <dgm:presLayoutVars/>
      </dgm:prSet>
      <dgm:spPr/>
    </dgm:pt>
    <dgm:pt modelId="{01F9C7C9-F10F-458E-AEA4-6C6C7CDF8554}" type="pres">
      <dgm:prSet presAssocID="{A2218EEA-DE0C-41D3-B4F7-1894427CE0B0}" presName="ThreeNodes_1" presStyleLbl="node1" presStyleIdx="0" presStyleCnt="3" custLinFactNeighborX="-711" custLinFactNeighborY="841">
        <dgm:presLayoutVars>
          <dgm:bulletEnabled val="1"/>
        </dgm:presLayoutVars>
      </dgm:prSet>
      <dgm:spPr/>
    </dgm:pt>
    <dgm:pt modelId="{250278BC-4698-4947-8BC7-8D9204A818D3}" type="pres">
      <dgm:prSet presAssocID="{A2218EEA-DE0C-41D3-B4F7-1894427CE0B0}" presName="ThreeNodes_2" presStyleLbl="node1" presStyleIdx="1" presStyleCnt="3">
        <dgm:presLayoutVars>
          <dgm:bulletEnabled val="1"/>
        </dgm:presLayoutVars>
      </dgm:prSet>
      <dgm:spPr/>
    </dgm:pt>
    <dgm:pt modelId="{62CCAA5E-ED9F-44B2-8F4C-532A57BC13B7}" type="pres">
      <dgm:prSet presAssocID="{A2218EEA-DE0C-41D3-B4F7-1894427CE0B0}" presName="ThreeNodes_3" presStyleLbl="node1" presStyleIdx="2" presStyleCnt="3">
        <dgm:presLayoutVars>
          <dgm:bulletEnabled val="1"/>
        </dgm:presLayoutVars>
      </dgm:prSet>
      <dgm:spPr/>
    </dgm:pt>
    <dgm:pt modelId="{B52AB12C-0633-4BA2-8DFD-C9D40E5FBA85}" type="pres">
      <dgm:prSet presAssocID="{A2218EEA-DE0C-41D3-B4F7-1894427CE0B0}" presName="ThreeConn_1-2" presStyleLbl="fgAccFollowNode1" presStyleIdx="0" presStyleCnt="2">
        <dgm:presLayoutVars>
          <dgm:bulletEnabled val="1"/>
        </dgm:presLayoutVars>
      </dgm:prSet>
      <dgm:spPr/>
    </dgm:pt>
    <dgm:pt modelId="{4E79E444-A904-48FC-88EE-1BA7D1F58257}" type="pres">
      <dgm:prSet presAssocID="{A2218EEA-DE0C-41D3-B4F7-1894427CE0B0}" presName="ThreeConn_2-3" presStyleLbl="fgAccFollowNode1" presStyleIdx="1" presStyleCnt="2">
        <dgm:presLayoutVars>
          <dgm:bulletEnabled val="1"/>
        </dgm:presLayoutVars>
      </dgm:prSet>
      <dgm:spPr/>
    </dgm:pt>
    <dgm:pt modelId="{39F77D04-282C-437D-89BB-2431F8518F3E}" type="pres">
      <dgm:prSet presAssocID="{A2218EEA-DE0C-41D3-B4F7-1894427CE0B0}" presName="ThreeNodes_1_text" presStyleLbl="node1" presStyleIdx="2" presStyleCnt="3">
        <dgm:presLayoutVars>
          <dgm:bulletEnabled val="1"/>
        </dgm:presLayoutVars>
      </dgm:prSet>
      <dgm:spPr/>
    </dgm:pt>
    <dgm:pt modelId="{F51D55AC-CDB8-4C1C-8B3A-E57A0F97F22E}" type="pres">
      <dgm:prSet presAssocID="{A2218EEA-DE0C-41D3-B4F7-1894427CE0B0}" presName="ThreeNodes_2_text" presStyleLbl="node1" presStyleIdx="2" presStyleCnt="3">
        <dgm:presLayoutVars>
          <dgm:bulletEnabled val="1"/>
        </dgm:presLayoutVars>
      </dgm:prSet>
      <dgm:spPr/>
    </dgm:pt>
    <dgm:pt modelId="{C2BB175D-4DA7-4C4E-9216-9CCDB6ABC3A5}" type="pres">
      <dgm:prSet presAssocID="{A2218EEA-DE0C-41D3-B4F7-1894427CE0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D987118-A2D5-4415-AD52-670C07C956AB}" type="presOf" srcId="{2D67BA48-A9CD-4D21-BE19-1983971FF114}" destId="{F51D55AC-CDB8-4C1C-8B3A-E57A0F97F22E}" srcOrd="1" destOrd="0" presId="urn:microsoft.com/office/officeart/2005/8/layout/vProcess5"/>
    <dgm:cxn modelId="{515EC119-6DFF-4454-BC57-DC0FF1669B9D}" type="presOf" srcId="{2D67BA48-A9CD-4D21-BE19-1983971FF114}" destId="{250278BC-4698-4947-8BC7-8D9204A818D3}" srcOrd="0" destOrd="0" presId="urn:microsoft.com/office/officeart/2005/8/layout/vProcess5"/>
    <dgm:cxn modelId="{6FF4CA19-CC75-4DA8-96A4-2D1F17B52E91}" srcId="{A2218EEA-DE0C-41D3-B4F7-1894427CE0B0}" destId="{193A5A30-60CF-40D8-8DB7-C79D5BB12727}" srcOrd="2" destOrd="0" parTransId="{9CC27257-3556-4F90-BDDE-C5BA4B435E05}" sibTransId="{C38596FD-227B-46FF-9D50-44B733F6184D}"/>
    <dgm:cxn modelId="{7558E629-C14A-4D41-A1BC-69F7BED4CDE0}" type="presOf" srcId="{A2218EEA-DE0C-41D3-B4F7-1894427CE0B0}" destId="{B44281CC-5D46-4C94-9A0D-3933BA368C5A}" srcOrd="0" destOrd="0" presId="urn:microsoft.com/office/officeart/2005/8/layout/vProcess5"/>
    <dgm:cxn modelId="{0487622C-82F3-4947-BB10-323C798FBB1E}" type="presOf" srcId="{D578F562-C747-45BE-86CC-F1427EB9E84A}" destId="{B52AB12C-0633-4BA2-8DFD-C9D40E5FBA85}" srcOrd="0" destOrd="0" presId="urn:microsoft.com/office/officeart/2005/8/layout/vProcess5"/>
    <dgm:cxn modelId="{15C6EE39-4158-447D-853F-811792B9C06E}" type="presOf" srcId="{75686425-0AC4-4B07-80C0-FCEC8C0B6834}" destId="{01F9C7C9-F10F-458E-AEA4-6C6C7CDF8554}" srcOrd="0" destOrd="0" presId="urn:microsoft.com/office/officeart/2005/8/layout/vProcess5"/>
    <dgm:cxn modelId="{3691CF3E-DBE3-4D2A-8257-FB35419F5132}" type="presOf" srcId="{193A5A30-60CF-40D8-8DB7-C79D5BB12727}" destId="{62CCAA5E-ED9F-44B2-8F4C-532A57BC13B7}" srcOrd="0" destOrd="0" presId="urn:microsoft.com/office/officeart/2005/8/layout/vProcess5"/>
    <dgm:cxn modelId="{55E4975E-CBEC-44D3-A9BD-626A534D67DC}" type="presOf" srcId="{05202289-7393-43EF-AF97-4A6E6730B3E7}" destId="{4E79E444-A904-48FC-88EE-1BA7D1F58257}" srcOrd="0" destOrd="0" presId="urn:microsoft.com/office/officeart/2005/8/layout/vProcess5"/>
    <dgm:cxn modelId="{00EB1689-AAD4-4626-BC8D-E543DD57F07F}" srcId="{A2218EEA-DE0C-41D3-B4F7-1894427CE0B0}" destId="{2D67BA48-A9CD-4D21-BE19-1983971FF114}" srcOrd="1" destOrd="0" parTransId="{B2A19CE4-1272-4DEB-AA4F-CEDE9B6ABC96}" sibTransId="{05202289-7393-43EF-AF97-4A6E6730B3E7}"/>
    <dgm:cxn modelId="{7FCBC79E-2E7E-4A96-9EB1-36CDD3E8089A}" type="presOf" srcId="{75686425-0AC4-4B07-80C0-FCEC8C0B6834}" destId="{39F77D04-282C-437D-89BB-2431F8518F3E}" srcOrd="1" destOrd="0" presId="urn:microsoft.com/office/officeart/2005/8/layout/vProcess5"/>
    <dgm:cxn modelId="{ACD72FCB-E091-48CF-80F9-27EC89922FC4}" type="presOf" srcId="{193A5A30-60CF-40D8-8DB7-C79D5BB12727}" destId="{C2BB175D-4DA7-4C4E-9216-9CCDB6ABC3A5}" srcOrd="1" destOrd="0" presId="urn:microsoft.com/office/officeart/2005/8/layout/vProcess5"/>
    <dgm:cxn modelId="{0A55E2F4-0145-414F-BB7B-CF4F9F608EF3}" srcId="{A2218EEA-DE0C-41D3-B4F7-1894427CE0B0}" destId="{75686425-0AC4-4B07-80C0-FCEC8C0B6834}" srcOrd="0" destOrd="0" parTransId="{AB2081A5-140C-4D96-966D-EB4D6A4A685A}" sibTransId="{D578F562-C747-45BE-86CC-F1427EB9E84A}"/>
    <dgm:cxn modelId="{8A829CAE-0482-4E87-849B-B5B7AC1CF412}" type="presParOf" srcId="{B44281CC-5D46-4C94-9A0D-3933BA368C5A}" destId="{A3D565E0-CD63-4E01-B41D-0AAD096151B0}" srcOrd="0" destOrd="0" presId="urn:microsoft.com/office/officeart/2005/8/layout/vProcess5"/>
    <dgm:cxn modelId="{44C48631-D2C7-4F62-9F34-0809B7B91FE8}" type="presParOf" srcId="{B44281CC-5D46-4C94-9A0D-3933BA368C5A}" destId="{01F9C7C9-F10F-458E-AEA4-6C6C7CDF8554}" srcOrd="1" destOrd="0" presId="urn:microsoft.com/office/officeart/2005/8/layout/vProcess5"/>
    <dgm:cxn modelId="{674F05DA-0E7C-432E-8CD1-FE6F7F92EF01}" type="presParOf" srcId="{B44281CC-5D46-4C94-9A0D-3933BA368C5A}" destId="{250278BC-4698-4947-8BC7-8D9204A818D3}" srcOrd="2" destOrd="0" presId="urn:microsoft.com/office/officeart/2005/8/layout/vProcess5"/>
    <dgm:cxn modelId="{11A36234-D5E9-4C45-807B-5F5FF834CA19}" type="presParOf" srcId="{B44281CC-5D46-4C94-9A0D-3933BA368C5A}" destId="{62CCAA5E-ED9F-44B2-8F4C-532A57BC13B7}" srcOrd="3" destOrd="0" presId="urn:microsoft.com/office/officeart/2005/8/layout/vProcess5"/>
    <dgm:cxn modelId="{4ABD7606-D107-4444-ADB0-F28C17124DF8}" type="presParOf" srcId="{B44281CC-5D46-4C94-9A0D-3933BA368C5A}" destId="{B52AB12C-0633-4BA2-8DFD-C9D40E5FBA85}" srcOrd="4" destOrd="0" presId="urn:microsoft.com/office/officeart/2005/8/layout/vProcess5"/>
    <dgm:cxn modelId="{B3C8879D-18E8-49EE-9CF1-6DD91F2CF904}" type="presParOf" srcId="{B44281CC-5D46-4C94-9A0D-3933BA368C5A}" destId="{4E79E444-A904-48FC-88EE-1BA7D1F58257}" srcOrd="5" destOrd="0" presId="urn:microsoft.com/office/officeart/2005/8/layout/vProcess5"/>
    <dgm:cxn modelId="{901E43F9-0A9E-4C22-A28A-52144F780F6D}" type="presParOf" srcId="{B44281CC-5D46-4C94-9A0D-3933BA368C5A}" destId="{39F77D04-282C-437D-89BB-2431F8518F3E}" srcOrd="6" destOrd="0" presId="urn:microsoft.com/office/officeart/2005/8/layout/vProcess5"/>
    <dgm:cxn modelId="{C3227ABF-6893-452F-AD7B-310CDAA0929D}" type="presParOf" srcId="{B44281CC-5D46-4C94-9A0D-3933BA368C5A}" destId="{F51D55AC-CDB8-4C1C-8B3A-E57A0F97F22E}" srcOrd="7" destOrd="0" presId="urn:microsoft.com/office/officeart/2005/8/layout/vProcess5"/>
    <dgm:cxn modelId="{46D2FB40-E376-42AB-8097-764959ACDCC7}" type="presParOf" srcId="{B44281CC-5D46-4C94-9A0D-3933BA368C5A}" destId="{C2BB175D-4DA7-4C4E-9216-9CCDB6ABC3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218EEA-DE0C-41D3-B4F7-1894427CE0B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686425-0AC4-4B07-80C0-FCEC8C0B6834}">
      <dgm:prSet custT="1"/>
      <dgm:spPr/>
      <dgm:t>
        <a:bodyPr/>
        <a:lstStyle/>
        <a:p>
          <a:pPr rtl="0" eaLnBrk="1" latinLnBrk="0"/>
          <a:r>
            <a:rPr lang="en-US" sz="3200" b="1"/>
            <a:t>2. List Of Success Citeria</a:t>
          </a:r>
        </a:p>
      </dgm:t>
    </dgm:pt>
    <dgm:pt modelId="{AB2081A5-140C-4D96-966D-EB4D6A4A685A}" type="parTrans" cxnId="{0A55E2F4-0145-414F-BB7B-CF4F9F608EF3}">
      <dgm:prSet/>
      <dgm:spPr/>
      <dgm:t>
        <a:bodyPr/>
        <a:lstStyle/>
        <a:p>
          <a:endParaRPr lang="en-US"/>
        </a:p>
      </dgm:t>
    </dgm:pt>
    <dgm:pt modelId="{D578F562-C747-45BE-86CC-F1427EB9E84A}" type="sibTrans" cxnId="{0A55E2F4-0145-414F-BB7B-CF4F9F608EF3}">
      <dgm:prSet/>
      <dgm:spPr/>
      <dgm:t>
        <a:bodyPr/>
        <a:lstStyle/>
        <a:p>
          <a:endParaRPr lang="en-US"/>
        </a:p>
      </dgm:t>
    </dgm:pt>
    <dgm:pt modelId="{2D67BA48-A9CD-4D21-BE19-1983971FF114}">
      <dgm:prSet custT="1"/>
      <dgm:spPr/>
      <dgm:t>
        <a:bodyPr/>
        <a:lstStyle/>
        <a:p>
          <a:pPr rtl="0" eaLnBrk="1" latinLnBrk="0"/>
          <a:endParaRPr lang="en-US" sz="2400" b="1"/>
        </a:p>
      </dgm:t>
    </dgm:pt>
    <dgm:pt modelId="{05202289-7393-43EF-AF97-4A6E6730B3E7}" type="sibTrans" cxnId="{00EB1689-AAD4-4626-BC8D-E543DD57F07F}">
      <dgm:prSet/>
      <dgm:spPr/>
      <dgm:t>
        <a:bodyPr/>
        <a:lstStyle/>
        <a:p>
          <a:endParaRPr lang="en-US"/>
        </a:p>
      </dgm:t>
    </dgm:pt>
    <dgm:pt modelId="{B2A19CE4-1272-4DEB-AA4F-CEDE9B6ABC96}" type="parTrans" cxnId="{00EB1689-AAD4-4626-BC8D-E543DD57F07F}">
      <dgm:prSet/>
      <dgm:spPr/>
      <dgm:t>
        <a:bodyPr/>
        <a:lstStyle/>
        <a:p>
          <a:endParaRPr lang="en-US"/>
        </a:p>
      </dgm:t>
    </dgm:pt>
    <dgm:pt modelId="{B44281CC-5D46-4C94-9A0D-3933BA368C5A}" type="pres">
      <dgm:prSet presAssocID="{A2218EEA-DE0C-41D3-B4F7-1894427CE0B0}" presName="outerComposite" presStyleCnt="0">
        <dgm:presLayoutVars>
          <dgm:chMax val="5"/>
          <dgm:dir/>
          <dgm:resizeHandles val="exact"/>
        </dgm:presLayoutVars>
      </dgm:prSet>
      <dgm:spPr/>
    </dgm:pt>
    <dgm:pt modelId="{A3D565E0-CD63-4E01-B41D-0AAD096151B0}" type="pres">
      <dgm:prSet presAssocID="{A2218EEA-DE0C-41D3-B4F7-1894427CE0B0}" presName="dummyMaxCanvas" presStyleCnt="0">
        <dgm:presLayoutVars/>
      </dgm:prSet>
      <dgm:spPr/>
    </dgm:pt>
    <dgm:pt modelId="{71C19AF6-2F98-425B-A28B-275C00CC2494}" type="pres">
      <dgm:prSet presAssocID="{A2218EEA-DE0C-41D3-B4F7-1894427CE0B0}" presName="TwoNodes_1" presStyleLbl="node1" presStyleIdx="0" presStyleCnt="2">
        <dgm:presLayoutVars>
          <dgm:bulletEnabled val="1"/>
        </dgm:presLayoutVars>
      </dgm:prSet>
      <dgm:spPr/>
    </dgm:pt>
    <dgm:pt modelId="{93738623-2B06-4404-AE0A-E56FAEA29788}" type="pres">
      <dgm:prSet presAssocID="{A2218EEA-DE0C-41D3-B4F7-1894427CE0B0}" presName="TwoNodes_2" presStyleLbl="node1" presStyleIdx="1" presStyleCnt="2">
        <dgm:presLayoutVars>
          <dgm:bulletEnabled val="1"/>
        </dgm:presLayoutVars>
      </dgm:prSet>
      <dgm:spPr/>
    </dgm:pt>
    <dgm:pt modelId="{0DF97D88-2D00-4BF6-B25B-4C5245424A7A}" type="pres">
      <dgm:prSet presAssocID="{A2218EEA-DE0C-41D3-B4F7-1894427CE0B0}" presName="TwoConn_1-2" presStyleLbl="fgAccFollowNode1" presStyleIdx="0" presStyleCnt="1">
        <dgm:presLayoutVars>
          <dgm:bulletEnabled val="1"/>
        </dgm:presLayoutVars>
      </dgm:prSet>
      <dgm:spPr/>
    </dgm:pt>
    <dgm:pt modelId="{D5FC4325-A033-497D-A17F-B17124206E73}" type="pres">
      <dgm:prSet presAssocID="{A2218EEA-DE0C-41D3-B4F7-1894427CE0B0}" presName="TwoNodes_1_text" presStyleLbl="node1" presStyleIdx="1" presStyleCnt="2">
        <dgm:presLayoutVars>
          <dgm:bulletEnabled val="1"/>
        </dgm:presLayoutVars>
      </dgm:prSet>
      <dgm:spPr/>
    </dgm:pt>
    <dgm:pt modelId="{C6482992-6478-49B3-84BC-EC570348EE2B}" type="pres">
      <dgm:prSet presAssocID="{A2218EEA-DE0C-41D3-B4F7-1894427CE0B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2939D04-1317-4EF7-BC75-625F2C9F949E}" type="presOf" srcId="{2D67BA48-A9CD-4D21-BE19-1983971FF114}" destId="{93738623-2B06-4404-AE0A-E56FAEA29788}" srcOrd="0" destOrd="0" presId="urn:microsoft.com/office/officeart/2005/8/layout/vProcess5"/>
    <dgm:cxn modelId="{3F45FB0A-5896-4D79-81D0-76B09729FECE}" type="presOf" srcId="{2D67BA48-A9CD-4D21-BE19-1983971FF114}" destId="{C6482992-6478-49B3-84BC-EC570348EE2B}" srcOrd="1" destOrd="0" presId="urn:microsoft.com/office/officeart/2005/8/layout/vProcess5"/>
    <dgm:cxn modelId="{7558E629-C14A-4D41-A1BC-69F7BED4CDE0}" type="presOf" srcId="{A2218EEA-DE0C-41D3-B4F7-1894427CE0B0}" destId="{B44281CC-5D46-4C94-9A0D-3933BA368C5A}" srcOrd="0" destOrd="0" presId="urn:microsoft.com/office/officeart/2005/8/layout/vProcess5"/>
    <dgm:cxn modelId="{E8731648-3F2C-46A1-89F8-6A18E2C8FAAD}" type="presOf" srcId="{75686425-0AC4-4B07-80C0-FCEC8C0B6834}" destId="{D5FC4325-A033-497D-A17F-B17124206E73}" srcOrd="1" destOrd="0" presId="urn:microsoft.com/office/officeart/2005/8/layout/vProcess5"/>
    <dgm:cxn modelId="{00EB1689-AAD4-4626-BC8D-E543DD57F07F}" srcId="{A2218EEA-DE0C-41D3-B4F7-1894427CE0B0}" destId="{2D67BA48-A9CD-4D21-BE19-1983971FF114}" srcOrd="1" destOrd="0" parTransId="{B2A19CE4-1272-4DEB-AA4F-CEDE9B6ABC96}" sibTransId="{05202289-7393-43EF-AF97-4A6E6730B3E7}"/>
    <dgm:cxn modelId="{1A330EA2-9331-4F88-88EB-817116A3D477}" type="presOf" srcId="{D578F562-C747-45BE-86CC-F1427EB9E84A}" destId="{0DF97D88-2D00-4BF6-B25B-4C5245424A7A}" srcOrd="0" destOrd="0" presId="urn:microsoft.com/office/officeart/2005/8/layout/vProcess5"/>
    <dgm:cxn modelId="{DDB570E3-BE0C-439E-8E33-929B677A6812}" type="presOf" srcId="{75686425-0AC4-4B07-80C0-FCEC8C0B6834}" destId="{71C19AF6-2F98-425B-A28B-275C00CC2494}" srcOrd="0" destOrd="0" presId="urn:microsoft.com/office/officeart/2005/8/layout/vProcess5"/>
    <dgm:cxn modelId="{0A55E2F4-0145-414F-BB7B-CF4F9F608EF3}" srcId="{A2218EEA-DE0C-41D3-B4F7-1894427CE0B0}" destId="{75686425-0AC4-4B07-80C0-FCEC8C0B6834}" srcOrd="0" destOrd="0" parTransId="{AB2081A5-140C-4D96-966D-EB4D6A4A685A}" sibTransId="{D578F562-C747-45BE-86CC-F1427EB9E84A}"/>
    <dgm:cxn modelId="{8A829CAE-0482-4E87-849B-B5B7AC1CF412}" type="presParOf" srcId="{B44281CC-5D46-4C94-9A0D-3933BA368C5A}" destId="{A3D565E0-CD63-4E01-B41D-0AAD096151B0}" srcOrd="0" destOrd="0" presId="urn:microsoft.com/office/officeart/2005/8/layout/vProcess5"/>
    <dgm:cxn modelId="{79567B27-91EB-43AE-A0EC-3FD3F43C7604}" type="presParOf" srcId="{B44281CC-5D46-4C94-9A0D-3933BA368C5A}" destId="{71C19AF6-2F98-425B-A28B-275C00CC2494}" srcOrd="1" destOrd="0" presId="urn:microsoft.com/office/officeart/2005/8/layout/vProcess5"/>
    <dgm:cxn modelId="{B8FA506A-2D77-41C2-9FCB-32FADEDBA961}" type="presParOf" srcId="{B44281CC-5D46-4C94-9A0D-3933BA368C5A}" destId="{93738623-2B06-4404-AE0A-E56FAEA29788}" srcOrd="2" destOrd="0" presId="urn:microsoft.com/office/officeart/2005/8/layout/vProcess5"/>
    <dgm:cxn modelId="{48C0573A-1233-4FE3-A197-B4CF39821B59}" type="presParOf" srcId="{B44281CC-5D46-4C94-9A0D-3933BA368C5A}" destId="{0DF97D88-2D00-4BF6-B25B-4C5245424A7A}" srcOrd="3" destOrd="0" presId="urn:microsoft.com/office/officeart/2005/8/layout/vProcess5"/>
    <dgm:cxn modelId="{0A935302-888A-4BA5-B5C5-80F8DE1D5F9C}" type="presParOf" srcId="{B44281CC-5D46-4C94-9A0D-3933BA368C5A}" destId="{D5FC4325-A033-497D-A17F-B17124206E73}" srcOrd="4" destOrd="0" presId="urn:microsoft.com/office/officeart/2005/8/layout/vProcess5"/>
    <dgm:cxn modelId="{9FDB7905-92DA-47E3-81F8-13913A9BCD69}" type="presParOf" srcId="{B44281CC-5D46-4C94-9A0D-3933BA368C5A}" destId="{C6482992-6478-49B3-84BC-EC570348EE2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218EEA-DE0C-41D3-B4F7-1894427CE0B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686425-0AC4-4B07-80C0-FCEC8C0B6834}">
      <dgm:prSet custT="1"/>
      <dgm:spPr/>
      <dgm:t>
        <a:bodyPr/>
        <a:lstStyle/>
        <a:p>
          <a:pPr rtl="0" eaLnBrk="1" latinLnBrk="0"/>
          <a:r>
            <a:rPr lang="en-US" sz="3200" b="1"/>
            <a:t>3. Possible Solutions</a:t>
          </a:r>
        </a:p>
      </dgm:t>
    </dgm:pt>
    <dgm:pt modelId="{AB2081A5-140C-4D96-966D-EB4D6A4A685A}" type="parTrans" cxnId="{0A55E2F4-0145-414F-BB7B-CF4F9F608EF3}">
      <dgm:prSet/>
      <dgm:spPr/>
      <dgm:t>
        <a:bodyPr/>
        <a:lstStyle/>
        <a:p>
          <a:endParaRPr lang="en-US"/>
        </a:p>
      </dgm:t>
    </dgm:pt>
    <dgm:pt modelId="{D578F562-C747-45BE-86CC-F1427EB9E84A}" type="sibTrans" cxnId="{0A55E2F4-0145-414F-BB7B-CF4F9F608EF3}">
      <dgm:prSet/>
      <dgm:spPr/>
      <dgm:t>
        <a:bodyPr/>
        <a:lstStyle/>
        <a:p>
          <a:endParaRPr lang="en-US"/>
        </a:p>
      </dgm:t>
    </dgm:pt>
    <dgm:pt modelId="{2D67BA48-A9CD-4D21-BE19-1983971FF114}">
      <dgm:prSet custT="1"/>
      <dgm:spPr/>
      <dgm:t>
        <a:bodyPr/>
        <a:lstStyle/>
        <a:p>
          <a:pPr rtl="0" eaLnBrk="1" latinLnBrk="0"/>
          <a:r>
            <a:rPr lang="en-US" sz="2400" b="1"/>
            <a:t>-  Own Websites</a:t>
          </a:r>
        </a:p>
        <a:p>
          <a:pPr rtl="0" eaLnBrk="1" latinLnBrk="0"/>
          <a:r>
            <a:rPr lang="en-US" sz="2400" b="1"/>
            <a:t>-  Applicants</a:t>
          </a:r>
        </a:p>
        <a:p>
          <a:pPr rtl="0" eaLnBrk="1" latinLnBrk="0"/>
          <a:r>
            <a:rPr lang="en-US" sz="2400" b="1"/>
            <a:t>_ Online Shopping TV Channels</a:t>
          </a:r>
        </a:p>
      </dgm:t>
    </dgm:pt>
    <dgm:pt modelId="{B2A19CE4-1272-4DEB-AA4F-CEDE9B6ABC96}" type="parTrans" cxnId="{00EB1689-AAD4-4626-BC8D-E543DD57F07F}">
      <dgm:prSet/>
      <dgm:spPr/>
      <dgm:t>
        <a:bodyPr/>
        <a:lstStyle/>
        <a:p>
          <a:endParaRPr lang="en-US"/>
        </a:p>
      </dgm:t>
    </dgm:pt>
    <dgm:pt modelId="{05202289-7393-43EF-AF97-4A6E6730B3E7}" type="sibTrans" cxnId="{00EB1689-AAD4-4626-BC8D-E543DD57F07F}">
      <dgm:prSet/>
      <dgm:spPr/>
      <dgm:t>
        <a:bodyPr/>
        <a:lstStyle/>
        <a:p>
          <a:endParaRPr lang="en-US"/>
        </a:p>
      </dgm:t>
    </dgm:pt>
    <dgm:pt modelId="{B44281CC-5D46-4C94-9A0D-3933BA368C5A}" type="pres">
      <dgm:prSet presAssocID="{A2218EEA-DE0C-41D3-B4F7-1894427CE0B0}" presName="outerComposite" presStyleCnt="0">
        <dgm:presLayoutVars>
          <dgm:chMax val="5"/>
          <dgm:dir/>
          <dgm:resizeHandles val="exact"/>
        </dgm:presLayoutVars>
      </dgm:prSet>
      <dgm:spPr/>
    </dgm:pt>
    <dgm:pt modelId="{A3D565E0-CD63-4E01-B41D-0AAD096151B0}" type="pres">
      <dgm:prSet presAssocID="{A2218EEA-DE0C-41D3-B4F7-1894427CE0B0}" presName="dummyMaxCanvas" presStyleCnt="0">
        <dgm:presLayoutVars/>
      </dgm:prSet>
      <dgm:spPr/>
    </dgm:pt>
    <dgm:pt modelId="{FDFF4F08-A2DB-44B4-8700-AC9595FD9542}" type="pres">
      <dgm:prSet presAssocID="{A2218EEA-DE0C-41D3-B4F7-1894427CE0B0}" presName="TwoNodes_1" presStyleLbl="node1" presStyleIdx="0" presStyleCnt="2">
        <dgm:presLayoutVars>
          <dgm:bulletEnabled val="1"/>
        </dgm:presLayoutVars>
      </dgm:prSet>
      <dgm:spPr/>
    </dgm:pt>
    <dgm:pt modelId="{BABDEC5F-B4F2-4E69-9894-9E1BF4B9D6EC}" type="pres">
      <dgm:prSet presAssocID="{A2218EEA-DE0C-41D3-B4F7-1894427CE0B0}" presName="TwoNodes_2" presStyleLbl="node1" presStyleIdx="1" presStyleCnt="2">
        <dgm:presLayoutVars>
          <dgm:bulletEnabled val="1"/>
        </dgm:presLayoutVars>
      </dgm:prSet>
      <dgm:spPr/>
    </dgm:pt>
    <dgm:pt modelId="{F3C93236-3525-457E-9824-D1F6E51A9800}" type="pres">
      <dgm:prSet presAssocID="{A2218EEA-DE0C-41D3-B4F7-1894427CE0B0}" presName="TwoConn_1-2" presStyleLbl="fgAccFollowNode1" presStyleIdx="0" presStyleCnt="1">
        <dgm:presLayoutVars>
          <dgm:bulletEnabled val="1"/>
        </dgm:presLayoutVars>
      </dgm:prSet>
      <dgm:spPr/>
    </dgm:pt>
    <dgm:pt modelId="{9613C7BC-37B7-4625-8ACE-C1EB9056E424}" type="pres">
      <dgm:prSet presAssocID="{A2218EEA-DE0C-41D3-B4F7-1894427CE0B0}" presName="TwoNodes_1_text" presStyleLbl="node1" presStyleIdx="1" presStyleCnt="2">
        <dgm:presLayoutVars>
          <dgm:bulletEnabled val="1"/>
        </dgm:presLayoutVars>
      </dgm:prSet>
      <dgm:spPr/>
    </dgm:pt>
    <dgm:pt modelId="{5D106881-E08A-4CB5-B262-A31E9F91072D}" type="pres">
      <dgm:prSet presAssocID="{A2218EEA-DE0C-41D3-B4F7-1894427CE0B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F56F512-476A-4A3D-B1BE-3240A257E79B}" type="presOf" srcId="{75686425-0AC4-4B07-80C0-FCEC8C0B6834}" destId="{FDFF4F08-A2DB-44B4-8700-AC9595FD9542}" srcOrd="0" destOrd="0" presId="urn:microsoft.com/office/officeart/2005/8/layout/vProcess5"/>
    <dgm:cxn modelId="{7558E629-C14A-4D41-A1BC-69F7BED4CDE0}" type="presOf" srcId="{A2218EEA-DE0C-41D3-B4F7-1894427CE0B0}" destId="{B44281CC-5D46-4C94-9A0D-3933BA368C5A}" srcOrd="0" destOrd="0" presId="urn:microsoft.com/office/officeart/2005/8/layout/vProcess5"/>
    <dgm:cxn modelId="{4B8E9D4E-CC56-4830-AA14-C08E2E2A1DFF}" type="presOf" srcId="{75686425-0AC4-4B07-80C0-FCEC8C0B6834}" destId="{9613C7BC-37B7-4625-8ACE-C1EB9056E424}" srcOrd="1" destOrd="0" presId="urn:microsoft.com/office/officeart/2005/8/layout/vProcess5"/>
    <dgm:cxn modelId="{584B247D-D5B6-4A88-916F-837B0173D635}" type="presOf" srcId="{2D67BA48-A9CD-4D21-BE19-1983971FF114}" destId="{5D106881-E08A-4CB5-B262-A31E9F91072D}" srcOrd="1" destOrd="0" presId="urn:microsoft.com/office/officeart/2005/8/layout/vProcess5"/>
    <dgm:cxn modelId="{00EB1689-AAD4-4626-BC8D-E543DD57F07F}" srcId="{A2218EEA-DE0C-41D3-B4F7-1894427CE0B0}" destId="{2D67BA48-A9CD-4D21-BE19-1983971FF114}" srcOrd="1" destOrd="0" parTransId="{B2A19CE4-1272-4DEB-AA4F-CEDE9B6ABC96}" sibTransId="{05202289-7393-43EF-AF97-4A6E6730B3E7}"/>
    <dgm:cxn modelId="{271946A3-D5CD-4F69-BDE7-8EBB318D11FC}" type="presOf" srcId="{D578F562-C747-45BE-86CC-F1427EB9E84A}" destId="{F3C93236-3525-457E-9824-D1F6E51A9800}" srcOrd="0" destOrd="0" presId="urn:microsoft.com/office/officeart/2005/8/layout/vProcess5"/>
    <dgm:cxn modelId="{0A55E2F4-0145-414F-BB7B-CF4F9F608EF3}" srcId="{A2218EEA-DE0C-41D3-B4F7-1894427CE0B0}" destId="{75686425-0AC4-4B07-80C0-FCEC8C0B6834}" srcOrd="0" destOrd="0" parTransId="{AB2081A5-140C-4D96-966D-EB4D6A4A685A}" sibTransId="{D578F562-C747-45BE-86CC-F1427EB9E84A}"/>
    <dgm:cxn modelId="{C6B2B0F7-ED03-4B7F-8A6D-12EBC269289B}" type="presOf" srcId="{2D67BA48-A9CD-4D21-BE19-1983971FF114}" destId="{BABDEC5F-B4F2-4E69-9894-9E1BF4B9D6EC}" srcOrd="0" destOrd="0" presId="urn:microsoft.com/office/officeart/2005/8/layout/vProcess5"/>
    <dgm:cxn modelId="{8A829CAE-0482-4E87-849B-B5B7AC1CF412}" type="presParOf" srcId="{B44281CC-5D46-4C94-9A0D-3933BA368C5A}" destId="{A3D565E0-CD63-4E01-B41D-0AAD096151B0}" srcOrd="0" destOrd="0" presId="urn:microsoft.com/office/officeart/2005/8/layout/vProcess5"/>
    <dgm:cxn modelId="{D2DB6353-4C7B-4921-A27A-6D4261E13363}" type="presParOf" srcId="{B44281CC-5D46-4C94-9A0D-3933BA368C5A}" destId="{FDFF4F08-A2DB-44B4-8700-AC9595FD9542}" srcOrd="1" destOrd="0" presId="urn:microsoft.com/office/officeart/2005/8/layout/vProcess5"/>
    <dgm:cxn modelId="{877B988D-1B5B-4917-A7F4-AC1837EA18BB}" type="presParOf" srcId="{B44281CC-5D46-4C94-9A0D-3933BA368C5A}" destId="{BABDEC5F-B4F2-4E69-9894-9E1BF4B9D6EC}" srcOrd="2" destOrd="0" presId="urn:microsoft.com/office/officeart/2005/8/layout/vProcess5"/>
    <dgm:cxn modelId="{48885C56-DDA9-41B8-A865-F508C0DB9173}" type="presParOf" srcId="{B44281CC-5D46-4C94-9A0D-3933BA368C5A}" destId="{F3C93236-3525-457E-9824-D1F6E51A9800}" srcOrd="3" destOrd="0" presId="urn:microsoft.com/office/officeart/2005/8/layout/vProcess5"/>
    <dgm:cxn modelId="{7CDD1EF5-3AA1-4985-85E9-D8F8605E87A9}" type="presParOf" srcId="{B44281CC-5D46-4C94-9A0D-3933BA368C5A}" destId="{9613C7BC-37B7-4625-8ACE-C1EB9056E424}" srcOrd="4" destOrd="0" presId="urn:microsoft.com/office/officeart/2005/8/layout/vProcess5"/>
    <dgm:cxn modelId="{8399CF6B-0476-40C6-B810-E13F3E6EBAA3}" type="presParOf" srcId="{B44281CC-5D46-4C94-9A0D-3933BA368C5A}" destId="{5D106881-E08A-4CB5-B262-A31E9F91072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400" i="0">
              <a:solidFill>
                <a:schemeClr val="bg1"/>
              </a:solidFill>
              <a:latin typeface="+mj-lt"/>
            </a:rPr>
            <a:t>LinkedIn</a:t>
          </a:r>
          <a:br>
            <a:rPr lang="en-US" sz="1800">
              <a:solidFill>
                <a:schemeClr val="bg1"/>
              </a:solidFill>
            </a:rPr>
          </a:br>
          <a:r>
            <a:rPr lang="en-US" sz="1800">
              <a:solidFill>
                <a:schemeClr val="bg1"/>
              </a:solidFill>
            </a:rPr>
            <a:t>Link to Your Twinkle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80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80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Twitter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@twinkeuniversity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80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80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Email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twinkleuniversity@email.com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80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80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Phone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+95  123456789</a:t>
          </a:r>
          <a:endParaRPr lang="en-US" sz="1800" b="0" kern="1200">
            <a:solidFill>
              <a:schemeClr val="bg1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80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80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0BA0A-B073-4C6F-A18D-AAA0E367BAAF}">
      <dsp:nvSpPr>
        <dsp:cNvPr id="0" name=""/>
        <dsp:cNvSpPr/>
      </dsp:nvSpPr>
      <dsp:spPr>
        <a:xfrm>
          <a:off x="372094" y="344199"/>
          <a:ext cx="1098000" cy="1098000"/>
        </a:xfrm>
        <a:prstGeom prst="diamond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630E1-4EFD-4872-AA72-6BA2F53397C6}">
      <dsp:nvSpPr>
        <dsp:cNvPr id="0" name=""/>
        <dsp:cNvSpPr/>
      </dsp:nvSpPr>
      <dsp:spPr>
        <a:xfrm>
          <a:off x="705942" y="678048"/>
          <a:ext cx="430302" cy="430302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52456-A853-414A-8501-1A748B1CA3C1}">
      <dsp:nvSpPr>
        <dsp:cNvPr id="0" name=""/>
        <dsp:cNvSpPr/>
      </dsp:nvSpPr>
      <dsp:spPr>
        <a:xfrm>
          <a:off x="21094" y="1784200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800" kern="1200" cap="none">
              <a:solidFill>
                <a:schemeClr val="bg1"/>
              </a:solidFill>
            </a:rPr>
            <a:t>How do you define your subject problems?</a:t>
          </a:r>
          <a:endParaRPr lang="en-US" sz="1800" kern="1200" cap="none">
            <a:solidFill>
              <a:schemeClr val="bg1"/>
            </a:solidFill>
          </a:endParaRPr>
        </a:p>
      </dsp:txBody>
      <dsp:txXfrm>
        <a:off x="21094" y="1784200"/>
        <a:ext cx="1800000" cy="945000"/>
      </dsp:txXfrm>
    </dsp:sp>
    <dsp:sp modelId="{B2455EE8-F008-47DB-B42A-C1492ED22849}">
      <dsp:nvSpPr>
        <dsp:cNvPr id="0" name=""/>
        <dsp:cNvSpPr/>
      </dsp:nvSpPr>
      <dsp:spPr>
        <a:xfrm>
          <a:off x="2487094" y="344199"/>
          <a:ext cx="1098000" cy="1098000"/>
        </a:xfrm>
        <a:prstGeom prst="diamond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06371-F985-4B5D-BBD5-1577EC1EA4F4}">
      <dsp:nvSpPr>
        <dsp:cNvPr id="0" name=""/>
        <dsp:cNvSpPr/>
      </dsp:nvSpPr>
      <dsp:spPr>
        <a:xfrm>
          <a:off x="2858282" y="715388"/>
          <a:ext cx="355623" cy="355623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3D8BB-DEF5-4F0A-AD85-379997C8374E}">
      <dsp:nvSpPr>
        <dsp:cNvPr id="0" name=""/>
        <dsp:cNvSpPr/>
      </dsp:nvSpPr>
      <dsp:spPr>
        <a:xfrm>
          <a:off x="2136094" y="1784200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800" kern="1200" cap="none">
              <a:solidFill>
                <a:schemeClr val="bg1"/>
              </a:solidFill>
            </a:rPr>
            <a:t>What is it all about?</a:t>
          </a:r>
          <a:endParaRPr lang="en-US" sz="1800" kern="1200" cap="none">
            <a:solidFill>
              <a:schemeClr val="bg1"/>
            </a:solidFill>
          </a:endParaRPr>
        </a:p>
      </dsp:txBody>
      <dsp:txXfrm>
        <a:off x="2136094" y="1784200"/>
        <a:ext cx="1800000" cy="945000"/>
      </dsp:txXfrm>
    </dsp:sp>
    <dsp:sp modelId="{A9EF33CC-7385-432B-BA65-E8CBF74DF6C4}">
      <dsp:nvSpPr>
        <dsp:cNvPr id="0" name=""/>
        <dsp:cNvSpPr/>
      </dsp:nvSpPr>
      <dsp:spPr>
        <a:xfrm>
          <a:off x="4602094" y="344199"/>
          <a:ext cx="1098000" cy="1098000"/>
        </a:xfrm>
        <a:prstGeom prst="diamond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B76C4-A6D3-4163-8273-3B8427D41BBD}">
      <dsp:nvSpPr>
        <dsp:cNvPr id="0" name=""/>
        <dsp:cNvSpPr/>
      </dsp:nvSpPr>
      <dsp:spPr>
        <a:xfrm>
          <a:off x="4973282" y="715388"/>
          <a:ext cx="355623" cy="355623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49B98-023E-48E1-8625-B1F3ADD9750B}">
      <dsp:nvSpPr>
        <dsp:cNvPr id="0" name=""/>
        <dsp:cNvSpPr/>
      </dsp:nvSpPr>
      <dsp:spPr>
        <a:xfrm>
          <a:off x="4251094" y="1784200"/>
          <a:ext cx="180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800" kern="1200" cap="none">
              <a:solidFill>
                <a:schemeClr val="bg1"/>
              </a:solidFill>
            </a:rPr>
            <a:t>Make sure your shared your opinions with your teams.</a:t>
          </a:r>
          <a:endParaRPr lang="en-US" sz="1800" kern="1200" cap="none">
            <a:solidFill>
              <a:schemeClr val="bg1"/>
            </a:solidFill>
          </a:endParaRPr>
        </a:p>
      </dsp:txBody>
      <dsp:txXfrm>
        <a:off x="4251094" y="1784200"/>
        <a:ext cx="1800000" cy="94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84AC-334C-4D98-9E88-D4EE344FF90D}">
      <dsp:nvSpPr>
        <dsp:cNvPr id="0" name=""/>
        <dsp:cNvSpPr/>
      </dsp:nvSpPr>
      <dsp:spPr>
        <a:xfrm>
          <a:off x="1022400" y="52591"/>
          <a:ext cx="1098000" cy="1098000"/>
        </a:xfrm>
        <a:prstGeom prst="diamond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04ED0-9912-4313-AFA2-7904C1513343}">
      <dsp:nvSpPr>
        <dsp:cNvPr id="0" name=""/>
        <dsp:cNvSpPr/>
      </dsp:nvSpPr>
      <dsp:spPr>
        <a:xfrm>
          <a:off x="1334875" y="354383"/>
          <a:ext cx="430302" cy="430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47764-D5E2-4B83-8EAA-EA54408B4F84}">
      <dsp:nvSpPr>
        <dsp:cNvPr id="0" name=""/>
        <dsp:cNvSpPr/>
      </dsp:nvSpPr>
      <dsp:spPr>
        <a:xfrm>
          <a:off x="671400" y="1492591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Not Enough Budget In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E-Commerce Websites</a:t>
          </a:r>
        </a:p>
      </dsp:txBody>
      <dsp:txXfrm>
        <a:off x="671400" y="1492591"/>
        <a:ext cx="1800000" cy="1125000"/>
      </dsp:txXfrm>
    </dsp:sp>
    <dsp:sp modelId="{D24D21FC-62C1-4CB3-8209-8661C3C79008}">
      <dsp:nvSpPr>
        <dsp:cNvPr id="0" name=""/>
        <dsp:cNvSpPr/>
      </dsp:nvSpPr>
      <dsp:spPr>
        <a:xfrm>
          <a:off x="3137400" y="52591"/>
          <a:ext cx="1098000" cy="1098000"/>
        </a:xfrm>
        <a:prstGeom prst="diamond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CDF7A-EBE7-495D-AEE1-FE9FEEA33C81}">
      <dsp:nvSpPr>
        <dsp:cNvPr id="0" name=""/>
        <dsp:cNvSpPr/>
      </dsp:nvSpPr>
      <dsp:spPr>
        <a:xfrm>
          <a:off x="3426068" y="341259"/>
          <a:ext cx="520663" cy="520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6A24F-F4FA-4000-B231-980697CE6BC5}">
      <dsp:nvSpPr>
        <dsp:cNvPr id="0" name=""/>
        <dsp:cNvSpPr/>
      </dsp:nvSpPr>
      <dsp:spPr>
        <a:xfrm>
          <a:off x="2786400" y="1492591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Staffs’ Efficiency &amp;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Knowledges Experiences</a:t>
          </a:r>
        </a:p>
      </dsp:txBody>
      <dsp:txXfrm>
        <a:off x="2786400" y="1492591"/>
        <a:ext cx="1800000" cy="1125000"/>
      </dsp:txXfrm>
    </dsp:sp>
    <dsp:sp modelId="{150E4B2C-C413-4BF2-BE44-61CABB4D422E}">
      <dsp:nvSpPr>
        <dsp:cNvPr id="0" name=""/>
        <dsp:cNvSpPr/>
      </dsp:nvSpPr>
      <dsp:spPr>
        <a:xfrm>
          <a:off x="1022400" y="3067591"/>
          <a:ext cx="1098000" cy="1098000"/>
        </a:xfrm>
        <a:prstGeom prst="diamond">
          <a:avLst/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E22CF-4E7D-49DB-8D62-BFBE95644B7C}">
      <dsp:nvSpPr>
        <dsp:cNvPr id="0" name=""/>
        <dsp:cNvSpPr/>
      </dsp:nvSpPr>
      <dsp:spPr>
        <a:xfrm>
          <a:off x="1311068" y="3356259"/>
          <a:ext cx="520663" cy="520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4CA18-7F92-4C8F-B31C-B8DC9BFFC00B}">
      <dsp:nvSpPr>
        <dsp:cNvPr id="0" name=""/>
        <dsp:cNvSpPr/>
      </dsp:nvSpPr>
      <dsp:spPr>
        <a:xfrm>
          <a:off x="671400" y="4507591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800" i="0" kern="1200" cap="none">
            <a:solidFill>
              <a:schemeClr val="bg1"/>
            </a:solidFill>
          </a:endParaRPr>
        </a:p>
      </dsp:txBody>
      <dsp:txXfrm>
        <a:off x="671400" y="4507591"/>
        <a:ext cx="1800000" cy="1125000"/>
      </dsp:txXfrm>
    </dsp:sp>
    <dsp:sp modelId="{FB9B0F2E-A209-4355-A025-0CC7EDD3BBA7}">
      <dsp:nvSpPr>
        <dsp:cNvPr id="0" name=""/>
        <dsp:cNvSpPr/>
      </dsp:nvSpPr>
      <dsp:spPr>
        <a:xfrm>
          <a:off x="3137400" y="3067591"/>
          <a:ext cx="1098000" cy="1098000"/>
        </a:xfrm>
        <a:prstGeom prst="diamond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D3257-C9EC-49C5-B86D-6D93DABEBEEB}">
      <dsp:nvSpPr>
        <dsp:cNvPr id="0" name=""/>
        <dsp:cNvSpPr/>
      </dsp:nvSpPr>
      <dsp:spPr>
        <a:xfrm>
          <a:off x="3426068" y="3356259"/>
          <a:ext cx="520663" cy="5206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D16BE-1508-46AB-8E58-77F8E5A2FFCC}">
      <dsp:nvSpPr>
        <dsp:cNvPr id="0" name=""/>
        <dsp:cNvSpPr/>
      </dsp:nvSpPr>
      <dsp:spPr>
        <a:xfrm>
          <a:off x="2786400" y="4507591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Advertisings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>
              <a:solidFill>
                <a:schemeClr val="bg1"/>
              </a:solidFill>
            </a:rPr>
            <a:t>&amp;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i="0" kern="1200" cap="none" err="1">
              <a:solidFill>
                <a:schemeClr val="bg1"/>
              </a:solidFill>
            </a:rPr>
            <a:t>Marketings</a:t>
          </a:r>
          <a:endParaRPr lang="en-US" sz="1800" i="0" kern="1200" cap="none">
            <a:solidFill>
              <a:schemeClr val="bg1"/>
            </a:solidFill>
          </a:endParaRPr>
        </a:p>
      </dsp:txBody>
      <dsp:txXfrm>
        <a:off x="2786400" y="4507591"/>
        <a:ext cx="1800000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3BFB4-3A1B-4EA7-9132-76325249F931}">
      <dsp:nvSpPr>
        <dsp:cNvPr id="0" name=""/>
        <dsp:cNvSpPr/>
      </dsp:nvSpPr>
      <dsp:spPr>
        <a:xfrm>
          <a:off x="2031796" y="10254"/>
          <a:ext cx="3749595" cy="3749595"/>
        </a:xfrm>
        <a:prstGeom prst="dodecagon">
          <a:avLst/>
        </a:prstGeom>
        <a:noFill/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To Do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- Investigate the exact problems in projects’ budgets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-To get secured e-commerce websites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 hire junior developers &amp; One Senior developers to fix instead of making group of developers’ team in case of low budgets .</a:t>
          </a:r>
        </a:p>
      </dsp:txBody>
      <dsp:txXfrm>
        <a:off x="2555388" y="452412"/>
        <a:ext cx="2161929" cy="2865279"/>
      </dsp:txXfrm>
    </dsp:sp>
    <dsp:sp modelId="{C9D857B0-63B1-41A4-B84B-1DDFD81A7E93}">
      <dsp:nvSpPr>
        <dsp:cNvPr id="0" name=""/>
        <dsp:cNvSpPr/>
      </dsp:nvSpPr>
      <dsp:spPr>
        <a:xfrm>
          <a:off x="4734207" y="10254"/>
          <a:ext cx="3749595" cy="3749595"/>
        </a:xfrm>
        <a:prstGeom prst="ellipse">
          <a:avLst/>
        </a:prstGeom>
        <a:solidFill>
          <a:schemeClr val="tx1">
            <a:alpha val="50000"/>
          </a:schemeClr>
        </a:solid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To Avoid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1"/>
              </a:solidFill>
            </a:rPr>
            <a:t>-</a:t>
          </a:r>
          <a:r>
            <a:rPr lang="en-US" sz="1800" b="0" kern="1200">
              <a:solidFill>
                <a:schemeClr val="bg1"/>
              </a:solidFill>
            </a:rPr>
            <a:t>Not knowing anything about problems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- Thinkers Not Doers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-The Solos instead of discussing opinions with teammates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chemeClr val="bg1"/>
              </a:solidFill>
            </a:rPr>
            <a:t>-Not Being Cooperative in group participations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>
            <a:solidFill>
              <a:schemeClr val="bg1"/>
            </a:solidFill>
          </a:endParaRPr>
        </a:p>
      </dsp:txBody>
      <dsp:txXfrm>
        <a:off x="5798282" y="452412"/>
        <a:ext cx="2161929" cy="2865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9C7C9-F10F-458E-AEA4-6C6C7CDF8554}">
      <dsp:nvSpPr>
        <dsp:cNvPr id="0" name=""/>
        <dsp:cNvSpPr/>
      </dsp:nvSpPr>
      <dsp:spPr>
        <a:xfrm>
          <a:off x="0" y="14251"/>
          <a:ext cx="9452262" cy="1694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1. Goal</a:t>
          </a:r>
          <a:r>
            <a:rPr lang="en-US" sz="3200" b="1" kern="1200" baseline="0"/>
            <a:t> &amp; Scope Of Problems</a:t>
          </a:r>
          <a:endParaRPr lang="en-US" sz="3200" b="1" kern="1200"/>
        </a:p>
      </dsp:txBody>
      <dsp:txXfrm>
        <a:off x="49634" y="63885"/>
        <a:ext cx="7623618" cy="1595368"/>
      </dsp:txXfrm>
    </dsp:sp>
    <dsp:sp modelId="{250278BC-4698-4947-8BC7-8D9204A818D3}">
      <dsp:nvSpPr>
        <dsp:cNvPr id="0" name=""/>
        <dsp:cNvSpPr/>
      </dsp:nvSpPr>
      <dsp:spPr>
        <a:xfrm>
          <a:off x="834023" y="1977075"/>
          <a:ext cx="9452262" cy="1694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 Sells Clocks &amp; Watches</a:t>
          </a:r>
        </a:p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 Has Chain of five shops within a countries &amp; different cities</a:t>
          </a:r>
        </a:p>
      </dsp:txBody>
      <dsp:txXfrm>
        <a:off x="883657" y="2026709"/>
        <a:ext cx="7417458" cy="1595368"/>
      </dsp:txXfrm>
    </dsp:sp>
    <dsp:sp modelId="{62CCAA5E-ED9F-44B2-8F4C-532A57BC13B7}">
      <dsp:nvSpPr>
        <dsp:cNvPr id="0" name=""/>
        <dsp:cNvSpPr/>
      </dsp:nvSpPr>
      <dsp:spPr>
        <a:xfrm>
          <a:off x="1668046" y="3954150"/>
          <a:ext cx="9452262" cy="1694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Goal &amp; Scope </a:t>
          </a:r>
        </a:p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To Search Possible E-Commerce System for the clock &amp; watch company to break through problems .</a:t>
          </a:r>
        </a:p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/>
        </a:p>
      </dsp:txBody>
      <dsp:txXfrm>
        <a:off x="1717680" y="4003784"/>
        <a:ext cx="7417458" cy="1595368"/>
      </dsp:txXfrm>
    </dsp:sp>
    <dsp:sp modelId="{B52AB12C-0633-4BA2-8DFD-C9D40E5FBA85}">
      <dsp:nvSpPr>
        <dsp:cNvPr id="0" name=""/>
        <dsp:cNvSpPr/>
      </dsp:nvSpPr>
      <dsp:spPr>
        <a:xfrm>
          <a:off x="8350749" y="1285099"/>
          <a:ext cx="1101513" cy="11015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598589" y="1285099"/>
        <a:ext cx="605833" cy="828889"/>
      </dsp:txXfrm>
    </dsp:sp>
    <dsp:sp modelId="{4E79E444-A904-48FC-88EE-1BA7D1F58257}">
      <dsp:nvSpPr>
        <dsp:cNvPr id="0" name=""/>
        <dsp:cNvSpPr/>
      </dsp:nvSpPr>
      <dsp:spPr>
        <a:xfrm>
          <a:off x="9184772" y="3250876"/>
          <a:ext cx="1101513" cy="11015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32612" y="3250876"/>
        <a:ext cx="605833" cy="828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19AF6-2F98-425B-A28B-275C00CC2494}">
      <dsp:nvSpPr>
        <dsp:cNvPr id="0" name=""/>
        <dsp:cNvSpPr/>
      </dsp:nvSpPr>
      <dsp:spPr>
        <a:xfrm>
          <a:off x="0" y="0"/>
          <a:ext cx="9452262" cy="25419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2. List Of Success Citeria</a:t>
          </a:r>
        </a:p>
      </dsp:txBody>
      <dsp:txXfrm>
        <a:off x="74451" y="74451"/>
        <a:ext cx="6824955" cy="2393052"/>
      </dsp:txXfrm>
    </dsp:sp>
    <dsp:sp modelId="{93738623-2B06-4404-AE0A-E56FAEA29788}">
      <dsp:nvSpPr>
        <dsp:cNvPr id="0" name=""/>
        <dsp:cNvSpPr/>
      </dsp:nvSpPr>
      <dsp:spPr>
        <a:xfrm>
          <a:off x="1668046" y="3106832"/>
          <a:ext cx="9452262" cy="25419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/>
        </a:p>
      </dsp:txBody>
      <dsp:txXfrm>
        <a:off x="1742497" y="3181283"/>
        <a:ext cx="5983044" cy="2393052"/>
      </dsp:txXfrm>
    </dsp:sp>
    <dsp:sp modelId="{0DF97D88-2D00-4BF6-B25B-4C5245424A7A}">
      <dsp:nvSpPr>
        <dsp:cNvPr id="0" name=""/>
        <dsp:cNvSpPr/>
      </dsp:nvSpPr>
      <dsp:spPr>
        <a:xfrm>
          <a:off x="7799992" y="1998258"/>
          <a:ext cx="1652270" cy="165227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71753" y="1998258"/>
        <a:ext cx="908748" cy="12433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F4F08-A2DB-44B4-8700-AC9595FD9542}">
      <dsp:nvSpPr>
        <dsp:cNvPr id="0" name=""/>
        <dsp:cNvSpPr/>
      </dsp:nvSpPr>
      <dsp:spPr>
        <a:xfrm>
          <a:off x="0" y="0"/>
          <a:ext cx="9452262" cy="25419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3. Possible Solutions</a:t>
          </a:r>
        </a:p>
      </dsp:txBody>
      <dsp:txXfrm>
        <a:off x="74451" y="74451"/>
        <a:ext cx="6824955" cy="2393052"/>
      </dsp:txXfrm>
    </dsp:sp>
    <dsp:sp modelId="{BABDEC5F-B4F2-4E69-9894-9E1BF4B9D6EC}">
      <dsp:nvSpPr>
        <dsp:cNvPr id="0" name=""/>
        <dsp:cNvSpPr/>
      </dsp:nvSpPr>
      <dsp:spPr>
        <a:xfrm>
          <a:off x="1668046" y="3106832"/>
          <a:ext cx="9452262" cy="25419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 Own Websites</a:t>
          </a:r>
        </a:p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 Applicants</a:t>
          </a:r>
        </a:p>
        <a:p>
          <a:pPr marL="0" lvl="0" indent="0" algn="l" defTabSz="1066800" rtl="0" eaLnBrk="1" latinLnBrk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_ Online Shopping TV Channels</a:t>
          </a:r>
        </a:p>
      </dsp:txBody>
      <dsp:txXfrm>
        <a:off x="1742497" y="3181283"/>
        <a:ext cx="5983044" cy="2393052"/>
      </dsp:txXfrm>
    </dsp:sp>
    <dsp:sp modelId="{F3C93236-3525-457E-9824-D1F6E51A9800}">
      <dsp:nvSpPr>
        <dsp:cNvPr id="0" name=""/>
        <dsp:cNvSpPr/>
      </dsp:nvSpPr>
      <dsp:spPr>
        <a:xfrm>
          <a:off x="7799992" y="1998258"/>
          <a:ext cx="1652270" cy="1652270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71753" y="1998258"/>
        <a:ext cx="908748" cy="12433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2775"/>
          <a:ext cx="6072188" cy="59050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178627" y="135638"/>
          <a:ext cx="325094" cy="32477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682348" y="2775"/>
          <a:ext cx="5359012" cy="64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4" tIns="68354" rIns="68354" bIns="6835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>
              <a:solidFill>
                <a:schemeClr val="bg1"/>
              </a:solidFill>
              <a:latin typeface="+mj-lt"/>
            </a:rPr>
            <a:t>LinkedIn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Link to Your Twinkle Profile</a:t>
          </a:r>
        </a:p>
      </dsp:txBody>
      <dsp:txXfrm>
        <a:off x="682348" y="2775"/>
        <a:ext cx="5359012" cy="645863"/>
      </dsp:txXfrm>
    </dsp:sp>
    <dsp:sp modelId="{A7FEDAED-2CDA-4D2F-883D-8D7438E3B422}">
      <dsp:nvSpPr>
        <dsp:cNvPr id="0" name=""/>
        <dsp:cNvSpPr/>
      </dsp:nvSpPr>
      <dsp:spPr>
        <a:xfrm>
          <a:off x="0" y="810103"/>
          <a:ext cx="6072188" cy="59050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178627" y="942967"/>
          <a:ext cx="325094" cy="32477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682348" y="810103"/>
          <a:ext cx="5359012" cy="64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4" tIns="68354" rIns="68354" bIns="6835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Twitter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@twinkeuniversity</a:t>
          </a:r>
        </a:p>
      </dsp:txBody>
      <dsp:txXfrm>
        <a:off x="682348" y="810103"/>
        <a:ext cx="5359012" cy="645863"/>
      </dsp:txXfrm>
    </dsp:sp>
    <dsp:sp modelId="{712D2B29-4977-4B70-ABE9-215A9E804015}">
      <dsp:nvSpPr>
        <dsp:cNvPr id="0" name=""/>
        <dsp:cNvSpPr/>
      </dsp:nvSpPr>
      <dsp:spPr>
        <a:xfrm>
          <a:off x="0" y="1617432"/>
          <a:ext cx="6072188" cy="59050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178627" y="1750296"/>
          <a:ext cx="325094" cy="32477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682348" y="1617432"/>
          <a:ext cx="5359012" cy="64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4" tIns="68354" rIns="68354" bIns="6835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Email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twinkleuniversity@email.com</a:t>
          </a:r>
        </a:p>
      </dsp:txBody>
      <dsp:txXfrm>
        <a:off x="682348" y="1617432"/>
        <a:ext cx="5359012" cy="645863"/>
      </dsp:txXfrm>
    </dsp:sp>
    <dsp:sp modelId="{59534EC1-7FD9-454B-8378-AACE14683CA9}">
      <dsp:nvSpPr>
        <dsp:cNvPr id="0" name=""/>
        <dsp:cNvSpPr/>
      </dsp:nvSpPr>
      <dsp:spPr>
        <a:xfrm>
          <a:off x="0" y="2424761"/>
          <a:ext cx="6072188" cy="590503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178627" y="2557625"/>
          <a:ext cx="325094" cy="32477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682348" y="2424761"/>
          <a:ext cx="5359012" cy="645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54" tIns="68354" rIns="68354" bIns="6835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>
              <a:solidFill>
                <a:prstClr val="white"/>
              </a:solidFill>
              <a:latin typeface="+mj-lt"/>
              <a:ea typeface="+mn-ea"/>
              <a:cs typeface="+mn-cs"/>
            </a:rPr>
            <a:t>Phone</a:t>
          </a:r>
          <a:br>
            <a:rPr lang="en-US" sz="1800" kern="1200">
              <a:solidFill>
                <a:schemeClr val="bg1"/>
              </a:solidFill>
            </a:rPr>
          </a:br>
          <a:r>
            <a:rPr lang="en-US" sz="1800" kern="1200">
              <a:solidFill>
                <a:schemeClr val="bg1"/>
              </a:solidFill>
            </a:rPr>
            <a:t>+95  123456789</a:t>
          </a:r>
          <a:endParaRPr lang="en-US" sz="1800" b="0" kern="1200">
            <a:solidFill>
              <a:schemeClr val="bg1"/>
            </a:solidFill>
          </a:endParaRPr>
        </a:p>
      </dsp:txBody>
      <dsp:txXfrm>
        <a:off x="682348" y="2424761"/>
        <a:ext cx="5359012" cy="645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8F990B-24E5-4499-8C79-4ED219295F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E1768-BE9B-4942-A8CB-EFAD2A74C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8B1D3-CA11-462C-8816-123A2688E88A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7F43-CABD-4887-B9A6-4547FDC501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62B5D-88F2-4AEE-AFD3-46FC212370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33B2F-C487-4AD4-A204-7F6ECAAF7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7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1E18-A233-4803-B0B0-268AE51B02D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8AD7B-6C45-4427-8F54-14247E29E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9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6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6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7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92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4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3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8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0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2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6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4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7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7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07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8AD7B-6C45-4427-8F54-14247E29ED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solidFill>
            <a:schemeClr val="accent5">
              <a:lumMod val="50000"/>
            </a:schemeClr>
          </a:solidFill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1D6E6-C85E-4B8A-B36A-C2C790D8DF4D}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622"/>
            <a:ext cx="4114800" cy="1940756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90" y="2772428"/>
            <a:ext cx="7289620" cy="2348315"/>
          </a:xfrm>
        </p:spPr>
        <p:txBody>
          <a:bodyPr anchor="t"/>
          <a:lstStyle>
            <a:lvl1pPr algn="ctr">
              <a:defRPr i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91CA36-8A6A-4E57-8DEA-8AB642C2C3E6}"/>
              </a:ext>
            </a:extLst>
          </p:cNvPr>
          <p:cNvGrpSpPr/>
          <p:nvPr userDrawn="1"/>
        </p:nvGrpSpPr>
        <p:grpSpPr>
          <a:xfrm>
            <a:off x="5562369" y="981299"/>
            <a:ext cx="1067263" cy="809829"/>
            <a:chOff x="5539813" y="981299"/>
            <a:chExt cx="1067263" cy="809829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88700BE6-09BC-484A-9BE2-AB6B8F5802BC}"/>
                </a:ext>
              </a:extLst>
            </p:cNvPr>
            <p:cNvSpPr/>
            <p:nvPr/>
          </p:nvSpPr>
          <p:spPr>
            <a:xfrm rot="5400000">
              <a:off x="5851587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C6E262-3E21-4999-B5BE-DE8EE956CD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02453" y="1125304"/>
              <a:ext cx="541983" cy="494781"/>
            </a:xfrm>
            <a:custGeom>
              <a:avLst/>
              <a:gdLst>
                <a:gd name="connsiteX0" fmla="*/ 226139 w 417600"/>
                <a:gd name="connsiteY0" fmla="*/ 0 h 681160"/>
                <a:gd name="connsiteX1" fmla="*/ 417600 w 417600"/>
                <a:gd name="connsiteY1" fmla="*/ 191461 h 681160"/>
                <a:gd name="connsiteX2" fmla="*/ 417600 w 417600"/>
                <a:gd name="connsiteY2" fmla="*/ 489699 h 681160"/>
                <a:gd name="connsiteX3" fmla="*/ 226139 w 417600"/>
                <a:gd name="connsiteY3" fmla="*/ 681160 h 681160"/>
                <a:gd name="connsiteX4" fmla="*/ 0 w 417600"/>
                <a:gd name="connsiteY4" fmla="*/ 340580 h 68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600" h="681160">
                  <a:moveTo>
                    <a:pt x="226139" y="0"/>
                  </a:moveTo>
                  <a:lnTo>
                    <a:pt x="417600" y="191461"/>
                  </a:lnTo>
                  <a:lnTo>
                    <a:pt x="417600" y="489699"/>
                  </a:lnTo>
                  <a:lnTo>
                    <a:pt x="226139" y="681160"/>
                  </a:lnTo>
                  <a:lnTo>
                    <a:pt x="0" y="34058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Pentagon 9">
              <a:extLst>
                <a:ext uri="{FF2B5EF4-FFF2-40B4-BE49-F238E27FC236}">
                  <a16:creationId xmlns:a16="http://schemas.microsoft.com/office/drawing/2014/main" id="{DA1C7718-1C79-46F9-B6EA-CCE44857FE3E}"/>
                </a:ext>
              </a:extLst>
            </p:cNvPr>
            <p:cNvSpPr/>
            <p:nvPr/>
          </p:nvSpPr>
          <p:spPr>
            <a:xfrm rot="16200000">
              <a:off x="5485473" y="1035639"/>
              <a:ext cx="809829" cy="701149"/>
            </a:xfrm>
            <a:prstGeom prst="pent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42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Midd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4A67-43C8-4844-90CB-52E94C1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2766218"/>
            <a:ext cx="4114800" cy="1325563"/>
          </a:xfrm>
        </p:spPr>
        <p:txBody>
          <a:bodyPr/>
          <a:lstStyle>
            <a:lvl1pPr algn="ctr">
              <a:defRPr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29BED-AEBD-4EC8-9ED6-0E654740E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317FC-BA34-47D6-B727-40C7C83D7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99EBE-63AA-4624-816D-5196813699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4C175-C936-42DD-97D7-B01713E9D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D1C-12E9-473E-A027-0E505EB5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966F-9FBA-4EFC-91B9-E2C18B7B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027-D803-40DE-B7CF-1F8B2BE6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6F06-47D6-453A-A4A1-414C7BE626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51AAD-7A7D-4A14-BAA2-86E8053D5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E615AB-0D5C-403A-BF73-26590545F7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58639 w 12192000"/>
              <a:gd name="connsiteY0" fmla="*/ 344907 h 6858000"/>
              <a:gd name="connsiteX1" fmla="*/ 6069362 w 12192000"/>
              <a:gd name="connsiteY1" fmla="*/ 344907 h 6858000"/>
              <a:gd name="connsiteX2" fmla="*/ 6069362 w 12192000"/>
              <a:gd name="connsiteY2" fmla="*/ 1115999 h 6858000"/>
              <a:gd name="connsiteX3" fmla="*/ 1058639 w 12192000"/>
              <a:gd name="connsiteY3" fmla="*/ 1115999 h 6858000"/>
              <a:gd name="connsiteX4" fmla="*/ 1033586 w 12192000"/>
              <a:gd name="connsiteY4" fmla="*/ 318051 h 6858000"/>
              <a:gd name="connsiteX5" fmla="*/ 1033586 w 12192000"/>
              <a:gd name="connsiteY5" fmla="*/ 1115999 h 6858000"/>
              <a:gd name="connsiteX6" fmla="*/ 864000 w 12192000"/>
              <a:gd name="connsiteY6" fmla="*/ 1115999 h 6858000"/>
              <a:gd name="connsiteX7" fmla="*/ 864000 w 12192000"/>
              <a:gd name="connsiteY7" fmla="*/ 6371999 h 6858000"/>
              <a:gd name="connsiteX8" fmla="*/ 864000 w 12192000"/>
              <a:gd name="connsiteY8" fmla="*/ 6479999 h 6858000"/>
              <a:gd name="connsiteX9" fmla="*/ 6264000 w 12192000"/>
              <a:gd name="connsiteY9" fmla="*/ 6479999 h 6858000"/>
              <a:gd name="connsiteX10" fmla="*/ 6264000 w 12192000"/>
              <a:gd name="connsiteY10" fmla="*/ 6371999 h 6858000"/>
              <a:gd name="connsiteX11" fmla="*/ 6264000 w 12192000"/>
              <a:gd name="connsiteY11" fmla="*/ 1115999 h 6858000"/>
              <a:gd name="connsiteX12" fmla="*/ 6094416 w 12192000"/>
              <a:gd name="connsiteY12" fmla="*/ 1115999 h 6858000"/>
              <a:gd name="connsiteX13" fmla="*/ 6094416 w 12192000"/>
              <a:gd name="connsiteY13" fmla="*/ 318051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58639" y="344907"/>
                </a:moveTo>
                <a:lnTo>
                  <a:pt x="6069362" y="344907"/>
                </a:lnTo>
                <a:lnTo>
                  <a:pt x="6069362" y="1115999"/>
                </a:lnTo>
                <a:lnTo>
                  <a:pt x="1058639" y="1115999"/>
                </a:lnTo>
                <a:close/>
                <a:moveTo>
                  <a:pt x="1033586" y="318051"/>
                </a:moveTo>
                <a:lnTo>
                  <a:pt x="1033586" y="1115999"/>
                </a:lnTo>
                <a:lnTo>
                  <a:pt x="864000" y="1115999"/>
                </a:lnTo>
                <a:lnTo>
                  <a:pt x="864000" y="6371999"/>
                </a:lnTo>
                <a:lnTo>
                  <a:pt x="864000" y="6479999"/>
                </a:lnTo>
                <a:lnTo>
                  <a:pt x="6264000" y="6479999"/>
                </a:lnTo>
                <a:lnTo>
                  <a:pt x="6264000" y="6371999"/>
                </a:lnTo>
                <a:lnTo>
                  <a:pt x="6264000" y="1115999"/>
                </a:lnTo>
                <a:lnTo>
                  <a:pt x="6094416" y="1115999"/>
                </a:lnTo>
                <a:lnTo>
                  <a:pt x="6094416" y="31805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rIns="792000" anchor="ctr">
            <a:noAutofit/>
          </a:bodyPr>
          <a:lstStyle>
            <a:lvl1pPr marL="0" indent="0" algn="r">
              <a:buNone/>
              <a:defRPr i="1"/>
            </a:lvl1pPr>
          </a:lstStyle>
          <a:p>
            <a:r>
              <a:rPr lang="en-US"/>
              <a:t>Drag &amp; Drop or Insert Your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30DE9-1B5A-4A39-ADDF-7688D81CD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  <a:noFill/>
        </p:spPr>
        <p:txBody>
          <a:bodyPr tIns="252000" anchor="ctr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4F5C-1F9D-4AAE-815B-747B521A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BC130-4A17-4F0C-9A10-476CFDF6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4000" y="6372000"/>
            <a:ext cx="540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2F4497-ABB8-41B2-93D0-ECD1832AAAD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33586" y="318052"/>
            <a:ext cx="5060830" cy="5424867"/>
          </a:xfrm>
          <a:custGeom>
            <a:avLst/>
            <a:gdLst>
              <a:gd name="connsiteX0" fmla="*/ 29714 w 6002337"/>
              <a:gd name="connsiteY0" fmla="*/ 31852 h 6434099"/>
              <a:gd name="connsiteX1" fmla="*/ 29714 w 6002337"/>
              <a:gd name="connsiteY1" fmla="*/ 6402247 h 6434099"/>
              <a:gd name="connsiteX2" fmla="*/ 5972622 w 6002337"/>
              <a:gd name="connsiteY2" fmla="*/ 6402247 h 6434099"/>
              <a:gd name="connsiteX3" fmla="*/ 5972622 w 6002337"/>
              <a:gd name="connsiteY3" fmla="*/ 31852 h 6434099"/>
              <a:gd name="connsiteX4" fmla="*/ 0 w 6002337"/>
              <a:gd name="connsiteY4" fmla="*/ 0 h 6434099"/>
              <a:gd name="connsiteX5" fmla="*/ 6002337 w 6002337"/>
              <a:gd name="connsiteY5" fmla="*/ 0 h 6434099"/>
              <a:gd name="connsiteX6" fmla="*/ 6002337 w 6002337"/>
              <a:gd name="connsiteY6" fmla="*/ 6434099 h 6434099"/>
              <a:gd name="connsiteX7" fmla="*/ 0 w 6002337"/>
              <a:gd name="connsiteY7" fmla="*/ 6434099 h 643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2337" h="6434099">
                <a:moveTo>
                  <a:pt x="29714" y="31852"/>
                </a:moveTo>
                <a:lnTo>
                  <a:pt x="29714" y="6402247"/>
                </a:lnTo>
                <a:lnTo>
                  <a:pt x="5972622" y="6402247"/>
                </a:lnTo>
                <a:lnTo>
                  <a:pt x="5972622" y="31852"/>
                </a:lnTo>
                <a:close/>
                <a:moveTo>
                  <a:pt x="0" y="0"/>
                </a:moveTo>
                <a:lnTo>
                  <a:pt x="6002337" y="0"/>
                </a:lnTo>
                <a:lnTo>
                  <a:pt x="6002337" y="6434099"/>
                </a:lnTo>
                <a:lnTo>
                  <a:pt x="0" y="64340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B1BC04-99B8-4293-A596-337F37F17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7308" y="1571348"/>
            <a:ext cx="1143665" cy="881149"/>
            <a:chOff x="2977308" y="1366554"/>
            <a:chExt cx="1143665" cy="8811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8B0B3A-3298-4A20-B81B-EEB3B81B6FBC}"/>
                </a:ext>
              </a:extLst>
            </p:cNvPr>
            <p:cNvGrpSpPr/>
            <p:nvPr/>
          </p:nvGrpSpPr>
          <p:grpSpPr>
            <a:xfrm>
              <a:off x="2977308" y="1366554"/>
              <a:ext cx="1143665" cy="701149"/>
              <a:chOff x="3255455" y="1367454"/>
              <a:chExt cx="681160" cy="41760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12435D-F0FE-415F-BE90-B91941F4FDC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Pentagon 22">
                <a:extLst>
                  <a:ext uri="{FF2B5EF4-FFF2-40B4-BE49-F238E27FC236}">
                    <a16:creationId xmlns:a16="http://schemas.microsoft.com/office/drawing/2014/main" id="{C4B24F98-5089-43E0-B83E-C75A400D8C23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24F3AB-57F5-41DC-8E65-2EBF42D7B729}"/>
                </a:ext>
              </a:extLst>
            </p:cNvPr>
            <p:cNvGrpSpPr/>
            <p:nvPr/>
          </p:nvGrpSpPr>
          <p:grpSpPr>
            <a:xfrm rot="10800000">
              <a:off x="2977308" y="1546554"/>
              <a:ext cx="1143665" cy="701149"/>
              <a:chOff x="3255455" y="1367454"/>
              <a:chExt cx="681160" cy="4176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9DD331A-1BA6-4E0B-A15B-8474C9E779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387235" y="1235674"/>
                <a:ext cx="417600" cy="681160"/>
              </a:xfrm>
              <a:custGeom>
                <a:avLst/>
                <a:gdLst>
                  <a:gd name="connsiteX0" fmla="*/ 226139 w 417600"/>
                  <a:gd name="connsiteY0" fmla="*/ 0 h 681160"/>
                  <a:gd name="connsiteX1" fmla="*/ 417600 w 417600"/>
                  <a:gd name="connsiteY1" fmla="*/ 191461 h 681160"/>
                  <a:gd name="connsiteX2" fmla="*/ 417600 w 417600"/>
                  <a:gd name="connsiteY2" fmla="*/ 489699 h 681160"/>
                  <a:gd name="connsiteX3" fmla="*/ 226139 w 417600"/>
                  <a:gd name="connsiteY3" fmla="*/ 681160 h 681160"/>
                  <a:gd name="connsiteX4" fmla="*/ 0 w 417600"/>
                  <a:gd name="connsiteY4" fmla="*/ 340580 h 68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600" h="681160">
                    <a:moveTo>
                      <a:pt x="226139" y="0"/>
                    </a:moveTo>
                    <a:lnTo>
                      <a:pt x="417600" y="191461"/>
                    </a:lnTo>
                    <a:lnTo>
                      <a:pt x="417600" y="489699"/>
                    </a:lnTo>
                    <a:lnTo>
                      <a:pt x="226139" y="681160"/>
                    </a:lnTo>
                    <a:lnTo>
                      <a:pt x="0" y="340580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Pentagon 20">
                <a:extLst>
                  <a:ext uri="{FF2B5EF4-FFF2-40B4-BE49-F238E27FC236}">
                    <a16:creationId xmlns:a16="http://schemas.microsoft.com/office/drawing/2014/main" id="{50CA7A46-A1C2-4E14-964D-FAC5F14EFFE4}"/>
                  </a:ext>
                </a:extLst>
              </p:cNvPr>
              <p:cNvSpPr/>
              <p:nvPr/>
            </p:nvSpPr>
            <p:spPr>
              <a:xfrm>
                <a:off x="3354871" y="1367454"/>
                <a:ext cx="482329" cy="417600"/>
              </a:xfrm>
              <a:prstGeom prst="pentagon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327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360000" rIns="90000">
            <a:normAutofit/>
          </a:bodyPr>
          <a:lstStyle>
            <a:lvl1pPr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2196" y="5135035"/>
            <a:ext cx="3932237" cy="102167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30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8E7E-A870-4B74-A94F-C1783C13E23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Drag &amp; Drop or Insert Your Picture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0F1DA79-07F8-4E44-BA4E-4006191F1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9652" y="4983093"/>
            <a:ext cx="9664148" cy="1325563"/>
          </a:xfrm>
          <a:solidFill>
            <a:schemeClr val="accent5">
              <a:lumMod val="50000"/>
            </a:schemeClr>
          </a:solidFill>
        </p:spPr>
        <p:txBody>
          <a:bodyPr lIns="5670000" rIns="36000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YOUR 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F45F1-1F6E-4470-8663-FE748A02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9652" y="5135035"/>
            <a:ext cx="5886805" cy="102167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988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45125BB-6786-4FBA-908D-90C8A82582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2427" cy="6858000"/>
          </a:xfrm>
          <a:custGeom>
            <a:avLst/>
            <a:gdLst>
              <a:gd name="connsiteX0" fmla="*/ 5575106 w 12182427"/>
              <a:gd name="connsiteY0" fmla="*/ 344908 h 6858000"/>
              <a:gd name="connsiteX1" fmla="*/ 8088376 w 12182427"/>
              <a:gd name="connsiteY1" fmla="*/ 344908 h 6858000"/>
              <a:gd name="connsiteX2" fmla="*/ 9107057 w 12182427"/>
              <a:gd name="connsiteY2" fmla="*/ 344908 h 6858000"/>
              <a:gd name="connsiteX3" fmla="*/ 11620328 w 12182427"/>
              <a:gd name="connsiteY3" fmla="*/ 344908 h 6858000"/>
              <a:gd name="connsiteX4" fmla="*/ 11620328 w 12182427"/>
              <a:gd name="connsiteY4" fmla="*/ 1116000 h 6858000"/>
              <a:gd name="connsiteX5" fmla="*/ 5575106 w 12182427"/>
              <a:gd name="connsiteY5" fmla="*/ 1116000 h 6858000"/>
              <a:gd name="connsiteX6" fmla="*/ 5550052 w 12182427"/>
              <a:gd name="connsiteY6" fmla="*/ 318052 h 6858000"/>
              <a:gd name="connsiteX7" fmla="*/ 5550052 w 12182427"/>
              <a:gd name="connsiteY7" fmla="*/ 1116000 h 6858000"/>
              <a:gd name="connsiteX8" fmla="*/ 5359401 w 12182427"/>
              <a:gd name="connsiteY8" fmla="*/ 1116000 h 6858000"/>
              <a:gd name="connsiteX9" fmla="*/ 5359401 w 12182427"/>
              <a:gd name="connsiteY9" fmla="*/ 6372000 h 6858000"/>
              <a:gd name="connsiteX10" fmla="*/ 5359401 w 12182427"/>
              <a:gd name="connsiteY10" fmla="*/ 6480000 h 6858000"/>
              <a:gd name="connsiteX11" fmla="*/ 11839401 w 12182427"/>
              <a:gd name="connsiteY11" fmla="*/ 6480000 h 6858000"/>
              <a:gd name="connsiteX12" fmla="*/ 11839401 w 12182427"/>
              <a:gd name="connsiteY12" fmla="*/ 6372000 h 6858000"/>
              <a:gd name="connsiteX13" fmla="*/ 11839301 w 12182427"/>
              <a:gd name="connsiteY13" fmla="*/ 6372000 h 6858000"/>
              <a:gd name="connsiteX14" fmla="*/ 11839301 w 12182427"/>
              <a:gd name="connsiteY14" fmla="*/ 1116000 h 6858000"/>
              <a:gd name="connsiteX15" fmla="*/ 11645381 w 12182427"/>
              <a:gd name="connsiteY15" fmla="*/ 1116000 h 6858000"/>
              <a:gd name="connsiteX16" fmla="*/ 11645381 w 12182427"/>
              <a:gd name="connsiteY16" fmla="*/ 318052 h 6858000"/>
              <a:gd name="connsiteX17" fmla="*/ 11620328 w 12182427"/>
              <a:gd name="connsiteY17" fmla="*/ 318052 h 6858000"/>
              <a:gd name="connsiteX18" fmla="*/ 9107057 w 12182427"/>
              <a:gd name="connsiteY18" fmla="*/ 318052 h 6858000"/>
              <a:gd name="connsiteX19" fmla="*/ 8088376 w 12182427"/>
              <a:gd name="connsiteY19" fmla="*/ 318052 h 6858000"/>
              <a:gd name="connsiteX20" fmla="*/ 5575106 w 12182427"/>
              <a:gd name="connsiteY20" fmla="*/ 318052 h 6858000"/>
              <a:gd name="connsiteX21" fmla="*/ 0 w 12182427"/>
              <a:gd name="connsiteY21" fmla="*/ 0 h 6858000"/>
              <a:gd name="connsiteX22" fmla="*/ 12182427 w 12182427"/>
              <a:gd name="connsiteY22" fmla="*/ 0 h 6858000"/>
              <a:gd name="connsiteX23" fmla="*/ 12182427 w 12182427"/>
              <a:gd name="connsiteY23" fmla="*/ 6858000 h 6858000"/>
              <a:gd name="connsiteX24" fmla="*/ 0 w 1218242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2427" h="6858000">
                <a:moveTo>
                  <a:pt x="5575106" y="344908"/>
                </a:moveTo>
                <a:lnTo>
                  <a:pt x="8088376" y="344908"/>
                </a:lnTo>
                <a:lnTo>
                  <a:pt x="9107057" y="344908"/>
                </a:lnTo>
                <a:lnTo>
                  <a:pt x="11620328" y="344908"/>
                </a:lnTo>
                <a:lnTo>
                  <a:pt x="11620328" y="1116000"/>
                </a:lnTo>
                <a:lnTo>
                  <a:pt x="5575106" y="1116000"/>
                </a:lnTo>
                <a:close/>
                <a:moveTo>
                  <a:pt x="5550052" y="318052"/>
                </a:moveTo>
                <a:lnTo>
                  <a:pt x="5550052" y="1116000"/>
                </a:lnTo>
                <a:lnTo>
                  <a:pt x="5359401" y="1116000"/>
                </a:lnTo>
                <a:lnTo>
                  <a:pt x="5359401" y="6372000"/>
                </a:lnTo>
                <a:lnTo>
                  <a:pt x="5359401" y="6480000"/>
                </a:lnTo>
                <a:lnTo>
                  <a:pt x="11839401" y="6480000"/>
                </a:lnTo>
                <a:lnTo>
                  <a:pt x="11839401" y="6372000"/>
                </a:lnTo>
                <a:lnTo>
                  <a:pt x="11839301" y="6372000"/>
                </a:lnTo>
                <a:lnTo>
                  <a:pt x="11839301" y="1116000"/>
                </a:lnTo>
                <a:lnTo>
                  <a:pt x="11645381" y="1116000"/>
                </a:lnTo>
                <a:lnTo>
                  <a:pt x="11645381" y="318052"/>
                </a:lnTo>
                <a:lnTo>
                  <a:pt x="11620328" y="318052"/>
                </a:lnTo>
                <a:lnTo>
                  <a:pt x="9107057" y="318052"/>
                </a:lnTo>
                <a:lnTo>
                  <a:pt x="8088376" y="318052"/>
                </a:lnTo>
                <a:lnTo>
                  <a:pt x="5575106" y="318052"/>
                </a:lnTo>
                <a:close/>
                <a:moveTo>
                  <a:pt x="0" y="0"/>
                </a:moveTo>
                <a:lnTo>
                  <a:pt x="12182427" y="0"/>
                </a:lnTo>
                <a:lnTo>
                  <a:pt x="121824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lIns="1368000" anchor="ctr">
            <a:noAutofit/>
          </a:bodyPr>
          <a:lstStyle>
            <a:lvl1pPr marL="0" indent="0" algn="l">
              <a:buNone/>
              <a:defRPr sz="18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Drag &amp; Drop or Insert Your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89928A-6D79-464E-B588-1951C7BC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  <a:noFill/>
        </p:spPr>
        <p:txBody>
          <a:bodyPr tIns="252000" bIns="3888000" anchor="t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F56D8-8E24-456A-8539-351E2054E8BB}"/>
              </a:ext>
            </a:extLst>
          </p:cNvPr>
          <p:cNvSpPr/>
          <p:nvPr userDrawn="1"/>
        </p:nvSpPr>
        <p:spPr>
          <a:xfrm>
            <a:off x="5359400" y="6372000"/>
            <a:ext cx="64799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A4A981-D13E-4CBF-B1B9-9BD7D545B8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525" y="2794552"/>
            <a:ext cx="6072188" cy="30728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D12B0-2D62-45AC-AE84-26428B62C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2A3941-2D95-4A84-B382-159E988C09D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 flipH="1" flipV="1">
            <a:off x="5550051" y="318052"/>
            <a:ext cx="6095329" cy="2149666"/>
          </a:xfrm>
          <a:custGeom>
            <a:avLst/>
            <a:gdLst>
              <a:gd name="connsiteX0" fmla="*/ 6070276 w 6095329"/>
              <a:gd name="connsiteY0" fmla="*/ 2122810 h 2149666"/>
              <a:gd name="connsiteX1" fmla="*/ 6070276 w 6095329"/>
              <a:gd name="connsiteY1" fmla="*/ 26856 h 2149666"/>
              <a:gd name="connsiteX2" fmla="*/ 3557005 w 6095329"/>
              <a:gd name="connsiteY2" fmla="*/ 26856 h 2149666"/>
              <a:gd name="connsiteX3" fmla="*/ 2538324 w 6095329"/>
              <a:gd name="connsiteY3" fmla="*/ 26856 h 2149666"/>
              <a:gd name="connsiteX4" fmla="*/ 25053 w 6095329"/>
              <a:gd name="connsiteY4" fmla="*/ 26856 h 2149666"/>
              <a:gd name="connsiteX5" fmla="*/ 25053 w 6095329"/>
              <a:gd name="connsiteY5" fmla="*/ 2122810 h 2149666"/>
              <a:gd name="connsiteX6" fmla="*/ 2538324 w 6095329"/>
              <a:gd name="connsiteY6" fmla="*/ 2122810 h 2149666"/>
              <a:gd name="connsiteX7" fmla="*/ 3557005 w 6095329"/>
              <a:gd name="connsiteY7" fmla="*/ 2122810 h 2149666"/>
              <a:gd name="connsiteX8" fmla="*/ 6095329 w 6095329"/>
              <a:gd name="connsiteY8" fmla="*/ 2149666 h 2149666"/>
              <a:gd name="connsiteX9" fmla="*/ 6070276 w 6095329"/>
              <a:gd name="connsiteY9" fmla="*/ 2149666 h 2149666"/>
              <a:gd name="connsiteX10" fmla="*/ 3557005 w 6095329"/>
              <a:gd name="connsiteY10" fmla="*/ 2149666 h 2149666"/>
              <a:gd name="connsiteX11" fmla="*/ 2538324 w 6095329"/>
              <a:gd name="connsiteY11" fmla="*/ 2149666 h 2149666"/>
              <a:gd name="connsiteX12" fmla="*/ 25053 w 6095329"/>
              <a:gd name="connsiteY12" fmla="*/ 2149666 h 2149666"/>
              <a:gd name="connsiteX13" fmla="*/ 0 w 6095329"/>
              <a:gd name="connsiteY13" fmla="*/ 2149666 h 2149666"/>
              <a:gd name="connsiteX14" fmla="*/ 0 w 6095329"/>
              <a:gd name="connsiteY14" fmla="*/ 0 h 2149666"/>
              <a:gd name="connsiteX15" fmla="*/ 25053 w 6095329"/>
              <a:gd name="connsiteY15" fmla="*/ 0 h 2149666"/>
              <a:gd name="connsiteX16" fmla="*/ 2538324 w 6095329"/>
              <a:gd name="connsiteY16" fmla="*/ 0 h 2149666"/>
              <a:gd name="connsiteX17" fmla="*/ 3557005 w 6095329"/>
              <a:gd name="connsiteY17" fmla="*/ 0 h 2149666"/>
              <a:gd name="connsiteX18" fmla="*/ 6070276 w 6095329"/>
              <a:gd name="connsiteY18" fmla="*/ 0 h 2149666"/>
              <a:gd name="connsiteX19" fmla="*/ 6095329 w 6095329"/>
              <a:gd name="connsiteY19" fmla="*/ 0 h 214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95329" h="2149666">
                <a:moveTo>
                  <a:pt x="6070276" y="2122810"/>
                </a:moveTo>
                <a:lnTo>
                  <a:pt x="6070276" y="26856"/>
                </a:lnTo>
                <a:lnTo>
                  <a:pt x="3557005" y="26856"/>
                </a:lnTo>
                <a:lnTo>
                  <a:pt x="2538324" y="26856"/>
                </a:lnTo>
                <a:lnTo>
                  <a:pt x="25053" y="26856"/>
                </a:lnTo>
                <a:lnTo>
                  <a:pt x="25053" y="2122810"/>
                </a:lnTo>
                <a:lnTo>
                  <a:pt x="2538324" y="2122810"/>
                </a:lnTo>
                <a:lnTo>
                  <a:pt x="3557005" y="2122810"/>
                </a:lnTo>
                <a:close/>
                <a:moveTo>
                  <a:pt x="6095329" y="2149666"/>
                </a:moveTo>
                <a:lnTo>
                  <a:pt x="6070276" y="2149666"/>
                </a:lnTo>
                <a:lnTo>
                  <a:pt x="3557005" y="2149666"/>
                </a:lnTo>
                <a:lnTo>
                  <a:pt x="2538324" y="2149666"/>
                </a:lnTo>
                <a:lnTo>
                  <a:pt x="25053" y="2149666"/>
                </a:lnTo>
                <a:lnTo>
                  <a:pt x="0" y="2149666"/>
                </a:lnTo>
                <a:lnTo>
                  <a:pt x="0" y="0"/>
                </a:lnTo>
                <a:lnTo>
                  <a:pt x="25053" y="0"/>
                </a:lnTo>
                <a:lnTo>
                  <a:pt x="2538324" y="0"/>
                </a:lnTo>
                <a:lnTo>
                  <a:pt x="3557005" y="0"/>
                </a:lnTo>
                <a:lnTo>
                  <a:pt x="6070276" y="0"/>
                </a:lnTo>
                <a:lnTo>
                  <a:pt x="609532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36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C6FE-7AAD-451E-876C-91BCE0BD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9EB9-1CA8-44AC-8147-C1075E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E00AA2-5AF6-4091-A26A-93450CB80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A4FB6A-5C22-4D6C-9099-DF1DDF84A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4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AE9C-7360-4D33-8F4A-D25A877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0748-0FD1-4917-AE27-0368252DF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93F6F6-2F09-4629-B138-2F81A442FE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D5FEE-1F25-4E8B-950B-6C194748D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731-C950-4EDB-BAA4-9EB3B824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7C3F-5244-4B69-A3C9-C112F98E0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275B-5BE7-4E06-AD1A-EEE0109B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3B351-2A30-4ECC-AEF0-720AEFCF70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26404-2DA8-4D44-BE28-C9B22C79FF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2A4F-9702-4A98-8216-DB9DF719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C87F-622A-4619-8F5D-B5673D214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1849D-A511-4EDA-8C7E-A0CB4C73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D0C3-5FC1-43B2-843B-4F54BD62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0B9CC-7B29-416E-BC4F-6E4E6830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7B309A-1B51-434F-A302-CD45E763C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7C6E69-F3DE-4456-8E4B-86DEDD805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56D30-36E1-4F7F-84F3-D9266E1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1A3CA-80AB-4E95-9108-57756347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E15E-0AD5-440E-9097-74B03C10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A161-3FB7-4DAC-A14F-0315D875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03C2C8-8B5F-45CA-B03C-86A7238BBC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9" r:id="rId11"/>
    <p:sldLayoutId id="2147483663" r:id="rId12"/>
    <p:sldLayoutId id="2147483660" r:id="rId13"/>
    <p:sldLayoutId id="2147483655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Garamond" panose="02020404030301010803" pitchFamily="18" charset="0"/>
        <a:buChar char="♦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09D77CA-5613-448F-9689-5FED3012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1116000"/>
            <a:ext cx="5400000" cy="5256000"/>
          </a:xfrm>
        </p:spPr>
        <p:txBody>
          <a:bodyPr/>
          <a:lstStyle/>
          <a:p>
            <a:r>
              <a:rPr lang="en-US"/>
              <a:t>E-Commerce Critical</a:t>
            </a:r>
            <a:br>
              <a:rPr lang="en-US"/>
            </a:br>
            <a:r>
              <a:rPr lang="en-US"/>
              <a:t>Solutions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C81634-C384-4B8E-8072-4602ED8D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244" y="5879308"/>
            <a:ext cx="5029512" cy="392245"/>
          </a:xfrm>
        </p:spPr>
        <p:txBody>
          <a:bodyPr/>
          <a:lstStyle/>
          <a:p>
            <a:r>
              <a:rPr lang="en-US"/>
              <a:t>Presenter Name | Date</a:t>
            </a:r>
          </a:p>
        </p:txBody>
      </p:sp>
      <p:pic>
        <p:nvPicPr>
          <p:cNvPr id="69" name="Picture Placeholder 68" descr="Empty chairs around a table">
            <a:extLst>
              <a:ext uri="{FF2B5EF4-FFF2-40B4-BE49-F238E27FC236}">
                <a16:creationId xmlns:a16="http://schemas.microsoft.com/office/drawing/2014/main" id="{DC5F12CA-7566-4270-9522-174AF69A4AC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94500"/>
            <a:ext cx="12360000" cy="6952500"/>
          </a:xfrm>
        </p:spPr>
      </p:pic>
    </p:spTree>
    <p:extLst>
      <p:ext uri="{BB962C8B-B14F-4D97-AF65-F5344CB8AC3E}">
        <p14:creationId xmlns:p14="http://schemas.microsoft.com/office/powerpoint/2010/main" val="23719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 descr="SmartArt - 2 Items Compare">
            <a:extLst>
              <a:ext uri="{FF2B5EF4-FFF2-40B4-BE49-F238E27FC236}">
                <a16:creationId xmlns:a16="http://schemas.microsoft.com/office/drawing/2014/main" id="{673C8F09-11E2-491D-AA9F-79E5BF21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696188"/>
              </p:ext>
            </p:extLst>
          </p:nvPr>
        </p:nvGraphicFramePr>
        <p:xfrm>
          <a:off x="535845" y="604606"/>
          <a:ext cx="11120309" cy="564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9923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7F9F-0819-4DFE-A336-E485CFC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Sales Chart</a:t>
            </a:r>
          </a:p>
        </p:txBody>
      </p:sp>
      <p:graphicFrame>
        <p:nvGraphicFramePr>
          <p:cNvPr id="3" name="Chart 2" descr="Donut Pie Chart Placeholder">
            <a:extLst>
              <a:ext uri="{FF2B5EF4-FFF2-40B4-BE49-F238E27FC236}">
                <a16:creationId xmlns:a16="http://schemas.microsoft.com/office/drawing/2014/main" id="{7A8C9BB6-5FA0-4059-BA28-78032B2C0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584527"/>
              </p:ext>
            </p:extLst>
          </p:nvPr>
        </p:nvGraphicFramePr>
        <p:xfrm>
          <a:off x="838200" y="1013791"/>
          <a:ext cx="5433917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9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man standing tapping on a tablet computer">
            <a:extLst>
              <a:ext uri="{FF2B5EF4-FFF2-40B4-BE49-F238E27FC236}">
                <a16:creationId xmlns:a16="http://schemas.microsoft.com/office/drawing/2014/main" id="{143483E1-29E2-45DE-B3B4-A40FE0F39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644F56-DEDD-4896-B10E-0EEE3E09A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Great </a:t>
            </a:r>
            <a:br>
              <a:rPr lang="en-US"/>
            </a:br>
            <a:r>
              <a:rPr lang="en-US"/>
              <a:t>E-Commerce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BEF1C-FBF3-42C3-9B85-62E772D009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3255" y="2751743"/>
            <a:ext cx="6111909" cy="3242257"/>
          </a:xfrm>
        </p:spPr>
        <p:txBody>
          <a:bodyPr>
            <a:normAutofit lnSpcReduction="10000"/>
          </a:bodyPr>
          <a:lstStyle/>
          <a:p>
            <a:r>
              <a:rPr lang="en-US"/>
              <a:t>What are the defining characteristics of your websites?</a:t>
            </a:r>
          </a:p>
          <a:p>
            <a:r>
              <a:rPr lang="en-US"/>
              <a:t>How are you getting special designs ?</a:t>
            </a:r>
          </a:p>
          <a:p>
            <a:r>
              <a:rPr lang="en-US"/>
              <a:t>How are you going to do successful commercial website ?</a:t>
            </a:r>
          </a:p>
          <a:p>
            <a:r>
              <a:rPr lang="en-US"/>
              <a:t>What are the </a:t>
            </a:r>
            <a:r>
              <a:rPr lang="en-US" err="1"/>
              <a:t>attractives</a:t>
            </a:r>
            <a:r>
              <a:rPr lang="en-US"/>
              <a:t> of customers ?</a:t>
            </a:r>
          </a:p>
          <a:p>
            <a:r>
              <a:rPr lang="en-US"/>
              <a:t>What are the plans to improve your E-Commerce effieciency ?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/>
              <a:t>Ask yourself &amp; your current projet team first before you criticize the problems  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AD65D-A8B1-437F-81CC-91F3A14F6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59400" y="6372000"/>
            <a:ext cx="6480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8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54A-F23D-4AEC-8D25-0F8C8A9B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2809" cy="721553"/>
          </a:xfrm>
        </p:spPr>
        <p:txBody>
          <a:bodyPr/>
          <a:lstStyle/>
          <a:p>
            <a:r>
              <a:rPr lang="en-US"/>
              <a:t>Final evaluation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64234F-C50A-4732-8A68-C3EEC660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95325"/>
              </p:ext>
            </p:extLst>
          </p:nvPr>
        </p:nvGraphicFramePr>
        <p:xfrm>
          <a:off x="838200" y="1338475"/>
          <a:ext cx="10810461" cy="500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487">
                  <a:extLst>
                    <a:ext uri="{9D8B030D-6E8A-4147-A177-3AD203B41FA5}">
                      <a16:colId xmlns:a16="http://schemas.microsoft.com/office/drawing/2014/main" val="1342321576"/>
                    </a:ext>
                  </a:extLst>
                </a:gridCol>
                <a:gridCol w="3603487">
                  <a:extLst>
                    <a:ext uri="{9D8B030D-6E8A-4147-A177-3AD203B41FA5}">
                      <a16:colId xmlns:a16="http://schemas.microsoft.com/office/drawing/2014/main" val="3356097000"/>
                    </a:ext>
                  </a:extLst>
                </a:gridCol>
                <a:gridCol w="3603487">
                  <a:extLst>
                    <a:ext uri="{9D8B030D-6E8A-4147-A177-3AD203B41FA5}">
                      <a16:colId xmlns:a16="http://schemas.microsoft.com/office/drawing/2014/main" val="3779476769"/>
                    </a:ext>
                  </a:extLst>
                </a:gridCol>
              </a:tblGrid>
              <a:tr h="1669772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</a:endParaRPr>
                    </a:p>
                    <a:p>
                      <a:endParaRPr lang="en-US" sz="2000">
                        <a:solidFill>
                          <a:schemeClr val="tx2"/>
                        </a:solidFill>
                      </a:endParaRPr>
                    </a:p>
                    <a:p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                </a:t>
                      </a:r>
                      <a:r>
                        <a:rPr lang="en-US" sz="2800" b="1">
                          <a:solidFill>
                            <a:schemeClr val="tx2"/>
                          </a:solidFill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          </a:t>
                      </a:r>
                      <a:r>
                        <a:rPr lang="en-US" sz="2800">
                          <a:solidFill>
                            <a:schemeClr val="tx2"/>
                          </a:solidFill>
                        </a:rPr>
                        <a:t>Disadvantages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98164"/>
                  </a:ext>
                </a:extLst>
              </a:tr>
              <a:tr h="166977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1 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 Own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Customization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High Reliablity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Fully Control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Higher Initial Investment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Technical Enterprise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Marketing Efforts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98474"/>
                  </a:ext>
                </a:extLst>
              </a:tr>
              <a:tr h="1669772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2 – Own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Access to Device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Clean Designs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Muliple Platforms (iOS,Andriod 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Appstore Approved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Higher Development 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8142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A59982-630F-4C5E-A5C4-420885E50744}"/>
              </a:ext>
            </a:extLst>
          </p:cNvPr>
          <p:cNvCxnSpPr/>
          <p:nvPr/>
        </p:nvCxnSpPr>
        <p:spPr>
          <a:xfrm>
            <a:off x="954157" y="1086678"/>
            <a:ext cx="105619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6786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9C7FBC-405E-445C-8FCE-725B66692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30273"/>
              </p:ext>
            </p:extLst>
          </p:nvPr>
        </p:nvGraphicFramePr>
        <p:xfrm>
          <a:off x="702364" y="530087"/>
          <a:ext cx="10787271" cy="606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757">
                  <a:extLst>
                    <a:ext uri="{9D8B030D-6E8A-4147-A177-3AD203B41FA5}">
                      <a16:colId xmlns:a16="http://schemas.microsoft.com/office/drawing/2014/main" val="2569660688"/>
                    </a:ext>
                  </a:extLst>
                </a:gridCol>
                <a:gridCol w="3595757">
                  <a:extLst>
                    <a:ext uri="{9D8B030D-6E8A-4147-A177-3AD203B41FA5}">
                      <a16:colId xmlns:a16="http://schemas.microsoft.com/office/drawing/2014/main" val="2224661190"/>
                    </a:ext>
                  </a:extLst>
                </a:gridCol>
                <a:gridCol w="3595757">
                  <a:extLst>
                    <a:ext uri="{9D8B030D-6E8A-4147-A177-3AD203B41FA5}">
                      <a16:colId xmlns:a16="http://schemas.microsoft.com/office/drawing/2014/main" val="287447570"/>
                    </a:ext>
                  </a:extLst>
                </a:gridCol>
              </a:tblGrid>
              <a:tr h="202316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3 – Online Shopping TV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Wide Reach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Instant Purchasing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Trusted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Costs For Broadcasts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Production Expenses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Lack of Interactivity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Limited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55483"/>
                  </a:ext>
                </a:extLst>
              </a:tr>
              <a:tr h="202316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4 </a:t>
                      </a: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– </a:t>
                      </a: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Social Media Platforms</a:t>
                      </a:r>
                    </a:p>
                    <a:p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(Facebook , Instagram , Twitter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Wide User Based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Less Expenses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Social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Live Sales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User-friendly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Social Meida Platform Policies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Trust &amp; Security 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553574"/>
                  </a:ext>
                </a:extLst>
              </a:tr>
              <a:tr h="2023165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5 </a:t>
                      </a:r>
                      <a:r>
                        <a:rPr lang="en-US" sz="2000">
                          <a:solidFill>
                            <a:schemeClr val="tx2"/>
                          </a:solidFill>
                        </a:rPr>
                        <a:t>– </a:t>
                      </a: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E-Commerce 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Established platforms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Bound visability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Can access from any devices without any softwares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Payment &amp; Delivery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Competition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>
                          <a:solidFill>
                            <a:schemeClr val="tx2"/>
                          </a:solidFill>
                        </a:rPr>
                        <a:t>Depending on Website Policies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13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06871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EB0FB4-B97F-4AA4-AA9E-4690813FB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57314"/>
              </p:ext>
            </p:extLst>
          </p:nvPr>
        </p:nvGraphicFramePr>
        <p:xfrm>
          <a:off x="463826" y="1092017"/>
          <a:ext cx="11264348" cy="55413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3514">
                  <a:extLst>
                    <a:ext uri="{9D8B030D-6E8A-4147-A177-3AD203B41FA5}">
                      <a16:colId xmlns:a16="http://schemas.microsoft.com/office/drawing/2014/main" val="1490759050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2226651223"/>
                    </a:ext>
                  </a:extLst>
                </a:gridCol>
                <a:gridCol w="1345096">
                  <a:extLst>
                    <a:ext uri="{9D8B030D-6E8A-4147-A177-3AD203B41FA5}">
                      <a16:colId xmlns:a16="http://schemas.microsoft.com/office/drawing/2014/main" val="3601774485"/>
                    </a:ext>
                  </a:extLst>
                </a:gridCol>
                <a:gridCol w="1345096">
                  <a:extLst>
                    <a:ext uri="{9D8B030D-6E8A-4147-A177-3AD203B41FA5}">
                      <a16:colId xmlns:a16="http://schemas.microsoft.com/office/drawing/2014/main" val="3732766827"/>
                    </a:ext>
                  </a:extLst>
                </a:gridCol>
                <a:gridCol w="1345096">
                  <a:extLst>
                    <a:ext uri="{9D8B030D-6E8A-4147-A177-3AD203B41FA5}">
                      <a16:colId xmlns:a16="http://schemas.microsoft.com/office/drawing/2014/main" val="3203354225"/>
                    </a:ext>
                  </a:extLst>
                </a:gridCol>
                <a:gridCol w="1623391">
                  <a:extLst>
                    <a:ext uri="{9D8B030D-6E8A-4147-A177-3AD203B41FA5}">
                      <a16:colId xmlns:a16="http://schemas.microsoft.com/office/drawing/2014/main" val="971326542"/>
                    </a:ext>
                  </a:extLst>
                </a:gridCol>
                <a:gridCol w="1338468">
                  <a:extLst>
                    <a:ext uri="{9D8B030D-6E8A-4147-A177-3AD203B41FA5}">
                      <a16:colId xmlns:a16="http://schemas.microsoft.com/office/drawing/2014/main" val="3819040263"/>
                    </a:ext>
                  </a:extLst>
                </a:gridCol>
                <a:gridCol w="1577009">
                  <a:extLst>
                    <a:ext uri="{9D8B030D-6E8A-4147-A177-3AD203B41FA5}">
                      <a16:colId xmlns:a16="http://schemas.microsoft.com/office/drawing/2014/main" val="3966831051"/>
                    </a:ext>
                  </a:extLst>
                </a:gridCol>
              </a:tblGrid>
              <a:tr h="90709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Success Citeria</a:t>
                      </a:r>
                    </a:p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-friendly</a:t>
                      </a:r>
                    </a:p>
                    <a:p>
                      <a:r>
                        <a:rPr lang="en-US"/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Technical</a:t>
                      </a:r>
                    </a:p>
                    <a:p>
                      <a:r>
                        <a:rPr lang="en-US"/>
                        <a:t>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55132"/>
                  </a:ext>
                </a:extLst>
              </a:tr>
              <a:tr h="907099">
                <a:tc>
                  <a:txBody>
                    <a:bodyPr/>
                    <a:lstStyle/>
                    <a:p>
                      <a:r>
                        <a:rPr lang="en-US"/>
                        <a:t>1.Own </a:t>
                      </a:r>
                    </a:p>
                    <a:p>
                      <a:r>
                        <a:rPr lang="en-US"/>
                        <a:t>Websites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003"/>
                  </a:ext>
                </a:extLst>
              </a:tr>
              <a:tr h="907099">
                <a:tc>
                  <a:txBody>
                    <a:bodyPr/>
                    <a:lstStyle/>
                    <a:p>
                      <a:r>
                        <a:rPr lang="en-US"/>
                        <a:t>2.Own </a:t>
                      </a:r>
                    </a:p>
                    <a:p>
                      <a:r>
                        <a:rPr lang="en-US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30092"/>
                  </a:ext>
                </a:extLst>
              </a:tr>
              <a:tr h="907099">
                <a:tc>
                  <a:txBody>
                    <a:bodyPr/>
                    <a:lstStyle/>
                    <a:p>
                      <a:r>
                        <a:rPr lang="en-US"/>
                        <a:t>3.TV Channels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32548"/>
                  </a:ext>
                </a:extLst>
              </a:tr>
              <a:tr h="907099">
                <a:tc>
                  <a:txBody>
                    <a:bodyPr/>
                    <a:lstStyle/>
                    <a:p>
                      <a:r>
                        <a:rPr lang="en-US"/>
                        <a:t>4.Social Media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68493"/>
                  </a:ext>
                </a:extLst>
              </a:tr>
              <a:tr h="907099">
                <a:tc>
                  <a:txBody>
                    <a:bodyPr/>
                    <a:lstStyle/>
                    <a:p>
                      <a:r>
                        <a:rPr lang="en-US"/>
                        <a:t>5.Ecommerce</a:t>
                      </a:r>
                    </a:p>
                    <a:p>
                      <a:r>
                        <a:rPr lang="en-US"/>
                        <a:t>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4011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78022F-1CA5-4D65-8E89-37927582D702}"/>
              </a:ext>
            </a:extLst>
          </p:cNvPr>
          <p:cNvCxnSpPr/>
          <p:nvPr/>
        </p:nvCxnSpPr>
        <p:spPr>
          <a:xfrm>
            <a:off x="556591" y="1762539"/>
            <a:ext cx="13517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A4FE88-3E32-40ED-82C9-508CF41025DD}"/>
              </a:ext>
            </a:extLst>
          </p:cNvPr>
          <p:cNvSpPr txBox="1"/>
          <p:nvPr/>
        </p:nvSpPr>
        <p:spPr>
          <a:xfrm>
            <a:off x="463826" y="206821"/>
            <a:ext cx="996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Citeria Solutions Voting By Teammates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1AB604-B3CB-4831-92DB-C042EFAEAEFE}"/>
              </a:ext>
            </a:extLst>
          </p:cNvPr>
          <p:cNvCxnSpPr>
            <a:cxnSpLocks/>
          </p:cNvCxnSpPr>
          <p:nvPr/>
        </p:nvCxnSpPr>
        <p:spPr>
          <a:xfrm>
            <a:off x="516834" y="694991"/>
            <a:ext cx="11158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421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an talking in a meeting">
            <a:extLst>
              <a:ext uri="{FF2B5EF4-FFF2-40B4-BE49-F238E27FC236}">
                <a16:creationId xmlns:a16="http://schemas.microsoft.com/office/drawing/2014/main" id="{4928F769-7DE8-4D0F-9D1E-5BEBAF4F38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44FD75-A6E0-4C28-946F-89CBDEC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Bounus Tips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C9449B-2E47-42EC-9AED-F2A8D83D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1396" y="5135035"/>
            <a:ext cx="5596547" cy="1021679"/>
          </a:xfrm>
        </p:spPr>
        <p:txBody>
          <a:bodyPr numCol="2" spcCol="180000">
            <a:normAutofit lnSpcReduction="10000"/>
          </a:bodyPr>
          <a:lstStyle/>
          <a:p>
            <a:r>
              <a:rPr lang="en-US"/>
              <a:t>Never Understimate Yourself .Always Plan What To Do.Always Love Yourself .Be Strong .</a:t>
            </a:r>
          </a:p>
          <a:p>
            <a:pPr marL="285750" indent="-285750">
              <a:buFont typeface="Garamond" panose="02020404030301010803" pitchFamily="18" charset="0"/>
              <a:buChar char="♦"/>
            </a:pPr>
            <a:r>
              <a:rPr lang="en-US"/>
              <a:t>Fix</a:t>
            </a:r>
          </a:p>
          <a:p>
            <a:pPr marL="285750" indent="-285750">
              <a:buFont typeface="Garamond" panose="02020404030301010803" pitchFamily="18" charset="0"/>
              <a:buChar char="♦"/>
            </a:pPr>
            <a:r>
              <a:rPr lang="en-US"/>
              <a:t>Fill</a:t>
            </a:r>
          </a:p>
          <a:p>
            <a:pPr marL="285750" indent="-285750">
              <a:buFont typeface="Garamond" panose="02020404030301010803" pitchFamily="18" charset="0"/>
              <a:buChar char="♦"/>
            </a:pPr>
            <a:r>
              <a:rPr lang="en-US"/>
              <a:t>Flawless Victory</a:t>
            </a:r>
          </a:p>
        </p:txBody>
      </p:sp>
    </p:spTree>
    <p:extLst>
      <p:ext uri="{BB962C8B-B14F-4D97-AF65-F5344CB8AC3E}">
        <p14:creationId xmlns:p14="http://schemas.microsoft.com/office/powerpoint/2010/main" val="64479192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View of a man-made dam from an aeroplane">
            <a:extLst>
              <a:ext uri="{FF2B5EF4-FFF2-40B4-BE49-F238E27FC236}">
                <a16:creationId xmlns:a16="http://schemas.microsoft.com/office/drawing/2014/main" id="{8D59B6BF-E263-4335-BEAF-C3CB11E14F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82427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3B76A0-A938-4E25-84D8-7FF448A4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00" y="1116000"/>
            <a:ext cx="6479900" cy="525600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graphicFrame>
        <p:nvGraphicFramePr>
          <p:cNvPr id="7" name="Content Placeholder 2" descr="Smartart - Contact Icon Vertical List">
            <a:extLst>
              <a:ext uri="{FF2B5EF4-FFF2-40B4-BE49-F238E27FC236}">
                <a16:creationId xmlns:a16="http://schemas.microsoft.com/office/drawing/2014/main" id="{4CB888BD-691C-46E4-B09C-D78241E6BA7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37189921"/>
              </p:ext>
            </p:extLst>
          </p:nvPr>
        </p:nvGraphicFramePr>
        <p:xfrm>
          <a:off x="5597525" y="2794000"/>
          <a:ext cx="6072188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94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A486-E089-4C54-A68A-60CB694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2630728"/>
            <a:ext cx="3985591" cy="1596543"/>
          </a:xfrm>
        </p:spPr>
        <p:txBody>
          <a:bodyPr/>
          <a:lstStyle/>
          <a:p>
            <a:r>
              <a:rPr lang="en-US"/>
              <a:t>Overview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E9D73-E804-48AE-A8A8-D1FC68B5065F}"/>
              </a:ext>
            </a:extLst>
          </p:cNvPr>
          <p:cNvSpPr txBox="1"/>
          <p:nvPr/>
        </p:nvSpPr>
        <p:spPr>
          <a:xfrm>
            <a:off x="5420140" y="1799487"/>
            <a:ext cx="6294781" cy="35394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Introduction To Evaluating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How Are We Going To Solve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Best Way To Work Out </a:t>
            </a:r>
          </a:p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  E-Commerce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Teamwork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8637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rson looking at meeting board">
            <a:extLst>
              <a:ext uri="{FF2B5EF4-FFF2-40B4-BE49-F238E27FC236}">
                <a16:creationId xmlns:a16="http://schemas.microsoft.com/office/drawing/2014/main" id="{D13A979E-137C-4C64-9AF3-3E7301F4F1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2427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F977BE-F412-4A2E-BBBB-5A1D269AF65F}"/>
              </a:ext>
            </a:extLst>
          </p:cNvPr>
          <p:cNvSpPr txBox="1"/>
          <p:nvPr/>
        </p:nvSpPr>
        <p:spPr>
          <a:xfrm>
            <a:off x="1566974" y="363915"/>
            <a:ext cx="9048477" cy="6494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softEdge rad="3175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Introduction To Evaluating Solutions</a:t>
            </a:r>
          </a:p>
          <a:p>
            <a:endParaRPr lang="en-US" sz="320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Solving Most Common E-Commerce Problems</a:t>
            </a:r>
          </a:p>
          <a:p>
            <a:endParaRPr lang="en-US" sz="320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Security Problems </a:t>
            </a:r>
          </a:p>
          <a:p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400" b="1">
                <a:solidFill>
                  <a:schemeClr val="bg1"/>
                </a:solidFill>
                <a:latin typeface="Agency FB" panose="020B0503020202020204" pitchFamily="34" charset="0"/>
              </a:rPr>
              <a:t>When it comes to eCommerce, one of the biggest challenges faced is security breaches. There is a lot of information/datathat is involved while dealing with eCommerce and a technical issue with data can cause severe damage to the retailer's daily operations as well as brand image</a:t>
            </a:r>
          </a:p>
          <a:p>
            <a:endParaRPr lang="en-US" sz="2400" b="1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>
                <a:solidFill>
                  <a:schemeClr val="bg1"/>
                </a:solidFill>
                <a:latin typeface="Agency FB" panose="020B0503020202020204" pitchFamily="34" charset="0"/>
              </a:rPr>
              <a:t>Strategic Budget To Budget Problems</a:t>
            </a:r>
          </a:p>
          <a:p>
            <a:r>
              <a:rPr lang="en-US" sz="2400" b="1">
                <a:solidFill>
                  <a:schemeClr val="bg1"/>
                </a:solidFill>
                <a:latin typeface="Agency FB" panose="020B0503020202020204" pitchFamily="34" charset="0"/>
              </a:rPr>
              <a:t>A strategic budget is a long-term spending plan that helps an organization manage its expenses. Strategic budgets usually span more than one year and align with the organization's long-term goals 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2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oman looking at a computer screen">
            <a:extLst>
              <a:ext uri="{FF2B5EF4-FFF2-40B4-BE49-F238E27FC236}">
                <a16:creationId xmlns:a16="http://schemas.microsoft.com/office/drawing/2014/main" id="{E2533DB1-3AF4-4E61-8A96-B36B0BC09D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1B9BBD9-CD15-4808-B5E0-85F1C84FE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DEFINITION of strategic solutions</a:t>
            </a:r>
          </a:p>
        </p:txBody>
      </p:sp>
      <p:graphicFrame>
        <p:nvGraphicFramePr>
          <p:cNvPr id="6" name="Content Placeholder 2" descr="Smartart Placeholder">
            <a:extLst>
              <a:ext uri="{FF2B5EF4-FFF2-40B4-BE49-F238E27FC236}">
                <a16:creationId xmlns:a16="http://schemas.microsoft.com/office/drawing/2014/main" id="{D2B124A2-6708-483A-9A79-C51B2D4BB86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12739662"/>
              </p:ext>
            </p:extLst>
          </p:nvPr>
        </p:nvGraphicFramePr>
        <p:xfrm>
          <a:off x="5563256" y="3172087"/>
          <a:ext cx="6072188" cy="307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5BF0D6-E335-45C3-80DF-AB0C71E9B338}"/>
              </a:ext>
            </a:extLst>
          </p:cNvPr>
          <p:cNvSpPr txBox="1"/>
          <p:nvPr/>
        </p:nvSpPr>
        <p:spPr>
          <a:xfrm>
            <a:off x="5563256" y="2681561"/>
            <a:ext cx="6072188" cy="46166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Make Sure You Asked These Questions !</a:t>
            </a:r>
          </a:p>
        </p:txBody>
      </p:sp>
    </p:spTree>
    <p:extLst>
      <p:ext uri="{BB962C8B-B14F-4D97-AF65-F5344CB8AC3E}">
        <p14:creationId xmlns:p14="http://schemas.microsoft.com/office/powerpoint/2010/main" val="284026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 descr="SmartArt - 4 x Icons">
            <a:extLst>
              <a:ext uri="{FF2B5EF4-FFF2-40B4-BE49-F238E27FC236}">
                <a16:creationId xmlns:a16="http://schemas.microsoft.com/office/drawing/2014/main" id="{C5568BB8-2051-4049-83A4-F293C6AAA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547021"/>
              </p:ext>
            </p:extLst>
          </p:nvPr>
        </p:nvGraphicFramePr>
        <p:xfrm>
          <a:off x="6281530" y="705678"/>
          <a:ext cx="5257800" cy="5685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58B76423-410C-4F90-8F37-D8841EBE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of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A3100-3D9C-4CDD-BF9B-0FE75D545505}"/>
              </a:ext>
            </a:extLst>
          </p:cNvPr>
          <p:cNvSpPr txBox="1"/>
          <p:nvPr/>
        </p:nvSpPr>
        <p:spPr>
          <a:xfrm>
            <a:off x="7248939" y="5221356"/>
            <a:ext cx="119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Security for Customers </a:t>
            </a:r>
          </a:p>
        </p:txBody>
      </p:sp>
    </p:spTree>
    <p:extLst>
      <p:ext uri="{BB962C8B-B14F-4D97-AF65-F5344CB8AC3E}">
        <p14:creationId xmlns:p14="http://schemas.microsoft.com/office/powerpoint/2010/main" val="24629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B378-F5D9-471C-8AE6-06F92B1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Extract best strategy</a:t>
            </a:r>
            <a:br>
              <a:rPr lang="en-US"/>
            </a:br>
            <a:r>
              <a:rPr lang="en-US" sz="1800"/>
              <a:t>In e-commerce problems</a:t>
            </a:r>
            <a:endParaRPr lang="en-US"/>
          </a:p>
        </p:txBody>
      </p:sp>
      <p:graphicFrame>
        <p:nvGraphicFramePr>
          <p:cNvPr id="6" name="Content Placeholder 5" descr="Smartart Placeholder">
            <a:extLst>
              <a:ext uri="{FF2B5EF4-FFF2-40B4-BE49-F238E27FC236}">
                <a16:creationId xmlns:a16="http://schemas.microsoft.com/office/drawing/2014/main" id="{71BBD2E8-0F6E-4AC4-B80B-43F81FA00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960546"/>
              </p:ext>
            </p:extLst>
          </p:nvPr>
        </p:nvGraphicFramePr>
        <p:xfrm>
          <a:off x="838200" y="2236442"/>
          <a:ext cx="10515600" cy="3770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0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1947-601B-4582-BB9D-396DECE1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660" y="2354985"/>
            <a:ext cx="7421680" cy="865293"/>
          </a:xfrm>
        </p:spPr>
        <p:txBody>
          <a:bodyPr>
            <a:normAutofit fontScale="90000"/>
          </a:bodyPr>
          <a:lstStyle/>
          <a:p>
            <a: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  <a:t>Teamwork Assignments</a:t>
            </a: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>
                <a:latin typeface="+mn-lt"/>
                <a:cs typeface="Arial" panose="020B0604020202020204" pitchFamily="34" charset="0"/>
              </a:rPr>
              <a:t>How Are We Going To Solve It ?</a:t>
            </a: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/>
            </a:br>
            <a:br>
              <a:rPr lang="en-US" b="1"/>
            </a:br>
            <a:endParaRPr lang="en-US" sz="2000" b="1" i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EA143-5C21-4306-B555-8900F59C657F}"/>
              </a:ext>
            </a:extLst>
          </p:cNvPr>
          <p:cNvSpPr txBox="1"/>
          <p:nvPr/>
        </p:nvSpPr>
        <p:spPr>
          <a:xfrm>
            <a:off x="1358347" y="3637722"/>
            <a:ext cx="9819861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endParaRPr lang="en-US" sz="2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&amp; Scope Of The 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Success Citeria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Possible Solutions</a:t>
            </a:r>
          </a:p>
          <a:p>
            <a:pPr marL="571500" indent="-571500">
              <a:buFont typeface="+mj-lt"/>
              <a:buAutoNum type="romanUcPeriod"/>
            </a:pP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65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 descr="SmartArt - 2 Items Compare">
            <a:extLst>
              <a:ext uri="{FF2B5EF4-FFF2-40B4-BE49-F238E27FC236}">
                <a16:creationId xmlns:a16="http://schemas.microsoft.com/office/drawing/2014/main" id="{673C8F09-11E2-491D-AA9F-79E5BF21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330597"/>
              </p:ext>
            </p:extLst>
          </p:nvPr>
        </p:nvGraphicFramePr>
        <p:xfrm>
          <a:off x="535845" y="604606"/>
          <a:ext cx="11120309" cy="564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9817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 descr="SmartArt - 2 Items Compare">
            <a:extLst>
              <a:ext uri="{FF2B5EF4-FFF2-40B4-BE49-F238E27FC236}">
                <a16:creationId xmlns:a16="http://schemas.microsoft.com/office/drawing/2014/main" id="{673C8F09-11E2-491D-AA9F-79E5BF21F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140270"/>
              </p:ext>
            </p:extLst>
          </p:nvPr>
        </p:nvGraphicFramePr>
        <p:xfrm>
          <a:off x="535845" y="604606"/>
          <a:ext cx="11120309" cy="5648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7D9851-7251-42E6-A6C2-1DD1E2A5A575}"/>
              </a:ext>
            </a:extLst>
          </p:cNvPr>
          <p:cNvSpPr txBox="1"/>
          <p:nvPr/>
        </p:nvSpPr>
        <p:spPr>
          <a:xfrm>
            <a:off x="2570922" y="4094922"/>
            <a:ext cx="879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|] Low Budget</a:t>
            </a:r>
          </a:p>
          <a:p>
            <a:r>
              <a:rPr lang="en-US" sz="2400">
                <a:solidFill>
                  <a:schemeClr val="bg1"/>
                </a:solidFill>
              </a:rPr>
              <a:t>|] User-friendly Experience</a:t>
            </a:r>
          </a:p>
          <a:p>
            <a:r>
              <a:rPr lang="en-US" sz="2400">
                <a:solidFill>
                  <a:schemeClr val="bg1"/>
                </a:solidFill>
              </a:rPr>
              <a:t>|] Reliability</a:t>
            </a:r>
          </a:p>
          <a:p>
            <a:r>
              <a:rPr lang="en-US" sz="2400">
                <a:solidFill>
                  <a:schemeClr val="bg1"/>
                </a:solidFill>
              </a:rPr>
              <a:t>|] Consistency &amp; Effieciency </a:t>
            </a:r>
          </a:p>
        </p:txBody>
      </p:sp>
    </p:spTree>
    <p:extLst>
      <p:ext uri="{BB962C8B-B14F-4D97-AF65-F5344CB8AC3E}">
        <p14:creationId xmlns:p14="http://schemas.microsoft.com/office/powerpoint/2010/main" val="152754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MS-Theme-Flower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MS-Theme-Flower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Conference Presentation_Win32_SB v2" id="{B53486CA-0B12-407E-B210-0E27351771A7}" vid="{766347BD-4DDC-47ED-977F-A882BCAC9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70FC28-D756-41B3-A1D7-66FF5447E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924D2-B457-4674-82F7-724FAB0167FB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33CFF6F-B573-4540-8AB0-753D7106CA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0</TotalTime>
  <Words>705</Words>
  <Application>Microsoft Office PowerPoint</Application>
  <PresentationFormat>Widescreen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Agency FB</vt:lpstr>
      <vt:lpstr>Arial</vt:lpstr>
      <vt:lpstr>Calibri</vt:lpstr>
      <vt:lpstr>Garamond</vt:lpstr>
      <vt:lpstr>Wingdings</vt:lpstr>
      <vt:lpstr>Office Theme</vt:lpstr>
      <vt:lpstr>E-Commerce Critical Solutions</vt:lpstr>
      <vt:lpstr>Overview Points</vt:lpstr>
      <vt:lpstr>PowerPoint Presentation</vt:lpstr>
      <vt:lpstr>A DEFINITION of strategic solutions</vt:lpstr>
      <vt:lpstr>Extraction of problems</vt:lpstr>
      <vt:lpstr>To Extract best strategy In e-commerce problems</vt:lpstr>
      <vt:lpstr>Teamwork Assignments How Are We Going To Solve It ?      </vt:lpstr>
      <vt:lpstr>PowerPoint Presentation</vt:lpstr>
      <vt:lpstr>PowerPoint Presentation</vt:lpstr>
      <vt:lpstr>PowerPoint Presentation</vt:lpstr>
      <vt:lpstr>Sales Chart</vt:lpstr>
      <vt:lpstr>Making Great  E-Commerce</vt:lpstr>
      <vt:lpstr>Final evaluation</vt:lpstr>
      <vt:lpstr>PowerPoint Presentation</vt:lpstr>
      <vt:lpstr>PowerPoint Presentation</vt:lpstr>
      <vt:lpstr>Bounus Tips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2023-06-11T06:50:49Z</dcterms:created>
  <dcterms:modified xsi:type="dcterms:W3CDTF">2023-06-13T16:00:10Z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