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8" r:id="rId5"/>
    <p:sldId id="320" r:id="rId6"/>
    <p:sldId id="310" r:id="rId7"/>
    <p:sldId id="311" r:id="rId8"/>
    <p:sldId id="314" r:id="rId9"/>
    <p:sldId id="312" r:id="rId10"/>
    <p:sldId id="313" r:id="rId11"/>
    <p:sldId id="266" r:id="rId12"/>
    <p:sldId id="265" r:id="rId13"/>
    <p:sldId id="316" r:id="rId14"/>
    <p:sldId id="317" r:id="rId15"/>
    <p:sldId id="319" r:id="rId16"/>
    <p:sldId id="259" r:id="rId17"/>
    <p:sldId id="322" r:id="rId18"/>
    <p:sldId id="323" r:id="rId19"/>
    <p:sldId id="324" r:id="rId20"/>
  </p:sldIdLst>
  <p:sldSz cx="9144000" cy="6858000" type="letter"/>
  <p:notesSz cx="6858000" cy="9144000"/>
  <p:defaultTextStyle>
    <a:defPPr>
      <a:defRPr lang="en-US"/>
    </a:defPPr>
    <a:lvl1pPr marL="0" algn="l" defTabSz="877824" rtl="0" eaLnBrk="1" latinLnBrk="0" hangingPunct="1">
      <a:defRPr sz="1728" kern="1200">
        <a:solidFill>
          <a:schemeClr val="tx1"/>
        </a:solidFill>
        <a:latin typeface="+mn-lt"/>
        <a:ea typeface="+mn-ea"/>
        <a:cs typeface="+mn-cs"/>
      </a:defRPr>
    </a:lvl1pPr>
    <a:lvl2pPr marL="438912" algn="l" defTabSz="877824" rtl="0" eaLnBrk="1" latinLnBrk="0" hangingPunct="1">
      <a:defRPr sz="1728" kern="1200">
        <a:solidFill>
          <a:schemeClr val="tx1"/>
        </a:solidFill>
        <a:latin typeface="+mn-lt"/>
        <a:ea typeface="+mn-ea"/>
        <a:cs typeface="+mn-cs"/>
      </a:defRPr>
    </a:lvl2pPr>
    <a:lvl3pPr marL="877824" algn="l" defTabSz="877824" rtl="0" eaLnBrk="1" latinLnBrk="0" hangingPunct="1">
      <a:defRPr sz="1728" kern="1200">
        <a:solidFill>
          <a:schemeClr val="tx1"/>
        </a:solidFill>
        <a:latin typeface="+mn-lt"/>
        <a:ea typeface="+mn-ea"/>
        <a:cs typeface="+mn-cs"/>
      </a:defRPr>
    </a:lvl3pPr>
    <a:lvl4pPr marL="1316736" algn="l" defTabSz="877824" rtl="0" eaLnBrk="1" latinLnBrk="0" hangingPunct="1">
      <a:defRPr sz="1728" kern="1200">
        <a:solidFill>
          <a:schemeClr val="tx1"/>
        </a:solidFill>
        <a:latin typeface="+mn-lt"/>
        <a:ea typeface="+mn-ea"/>
        <a:cs typeface="+mn-cs"/>
      </a:defRPr>
    </a:lvl4pPr>
    <a:lvl5pPr marL="1755648" algn="l" defTabSz="877824" rtl="0" eaLnBrk="1" latinLnBrk="0" hangingPunct="1">
      <a:defRPr sz="1728" kern="1200">
        <a:solidFill>
          <a:schemeClr val="tx1"/>
        </a:solidFill>
        <a:latin typeface="+mn-lt"/>
        <a:ea typeface="+mn-ea"/>
        <a:cs typeface="+mn-cs"/>
      </a:defRPr>
    </a:lvl5pPr>
    <a:lvl6pPr marL="2194560" algn="l" defTabSz="877824" rtl="0" eaLnBrk="1" latinLnBrk="0" hangingPunct="1">
      <a:defRPr sz="1728" kern="1200">
        <a:solidFill>
          <a:schemeClr val="tx1"/>
        </a:solidFill>
        <a:latin typeface="+mn-lt"/>
        <a:ea typeface="+mn-ea"/>
        <a:cs typeface="+mn-cs"/>
      </a:defRPr>
    </a:lvl6pPr>
    <a:lvl7pPr marL="2633472" algn="l" defTabSz="877824" rtl="0" eaLnBrk="1" latinLnBrk="0" hangingPunct="1">
      <a:defRPr sz="1728" kern="1200">
        <a:solidFill>
          <a:schemeClr val="tx1"/>
        </a:solidFill>
        <a:latin typeface="+mn-lt"/>
        <a:ea typeface="+mn-ea"/>
        <a:cs typeface="+mn-cs"/>
      </a:defRPr>
    </a:lvl7pPr>
    <a:lvl8pPr marL="3072384" algn="l" defTabSz="877824" rtl="0" eaLnBrk="1" latinLnBrk="0" hangingPunct="1">
      <a:defRPr sz="1728" kern="1200">
        <a:solidFill>
          <a:schemeClr val="tx1"/>
        </a:solidFill>
        <a:latin typeface="+mn-lt"/>
        <a:ea typeface="+mn-ea"/>
        <a:cs typeface="+mn-cs"/>
      </a:defRPr>
    </a:lvl8pPr>
    <a:lvl9pPr marL="3511296" algn="l" defTabSz="877824" rtl="0" eaLnBrk="1" latinLnBrk="0" hangingPunct="1">
      <a:defRPr sz="172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y My Name" initials="SMN" lastIdx="3" clrIdx="0">
    <p:extLst>
      <p:ext uri="{19B8F6BF-5375-455C-9EA6-DF929625EA0E}">
        <p15:presenceInfo xmlns:p15="http://schemas.microsoft.com/office/powerpoint/2012/main" userId="Say My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2000"/>
            <a:t>1822</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B157653D-2397-47E3-94A8-8E8B13726408}">
      <dgm:prSet custT="1"/>
      <dgm:spPr/>
      <dgm:t>
        <a:bodyPr/>
        <a:lstStyle/>
        <a:p>
          <a:r>
            <a:rPr lang="en-US" sz="2000"/>
            <a:t>1976</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000" b="1"/>
            <a:t>Steve Job &amp; Steve  </a:t>
          </a:r>
          <a:r>
            <a:rPr lang="en-US" sz="2000" b="1" err="1"/>
            <a:t>Wozink</a:t>
          </a:r>
          <a:r>
            <a:rPr lang="en-US" sz="2000" b="1"/>
            <a:t> (Co-Founder of Apple)released the version of the computer with Single Circuit board and ROM</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44097D21-977F-4452-AE35-C129A16A3F89}">
      <dgm:prSet custT="1"/>
      <dgm:spPr/>
      <dgm:t>
        <a:bodyPr/>
        <a:lstStyle/>
        <a:p>
          <a:r>
            <a:rPr lang="en-US" sz="2000" b="1"/>
            <a:t>The Original Window 1 was started in November by the founder Bill Gates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dgm:t>
        <a:bodyPr/>
        <a:lstStyle/>
        <a:p>
          <a:r>
            <a:rPr lang="en-US" sz="2000"/>
            <a:t>2023</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b="1"/>
            <a:t>The Latest Version Of Window 11 released ,The Linux Version ,Chrome OS , Mac IOS &amp; Ubuntu , </a:t>
          </a:r>
          <a:r>
            <a:rPr lang="en-US" b="1" err="1"/>
            <a:t>Andriod</a:t>
          </a:r>
          <a:r>
            <a:rPr lang="en-US" b="1"/>
            <a:t> OS </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82968BA3-DFCC-4B51-ABB1-F1F4791698B0}">
      <dgm:prSet custT="1"/>
      <dgm:spPr/>
      <dgm:t>
        <a:bodyPr/>
        <a:lstStyle/>
        <a:p>
          <a:r>
            <a:rPr lang="en-US" sz="2000" b="1"/>
            <a:t>The First Computer in History Created By Charles Babbage The ABC(Name of Very First PC)</a:t>
          </a:r>
        </a:p>
      </dgm:t>
    </dgm:pt>
    <dgm:pt modelId="{8BC987EC-BEB5-4480-B241-99E630336DA8}" type="sibTrans" cxnId="{E50EA410-61F4-443F-B045-5AC0708EA191}">
      <dgm:prSet/>
      <dgm:spPr/>
      <dgm:t>
        <a:bodyPr/>
        <a:lstStyle/>
        <a:p>
          <a:endParaRPr lang="en-US"/>
        </a:p>
      </dgm:t>
    </dgm:pt>
    <dgm:pt modelId="{B474C1A9-9141-4567-8AA6-A8446206794E}" type="parTrans" cxnId="{E50EA410-61F4-443F-B045-5AC0708EA191}">
      <dgm:prSet/>
      <dgm:spPr/>
      <dgm:t>
        <a:bodyPr/>
        <a:lstStyle/>
        <a:p>
          <a:pPr algn="l"/>
          <a:endParaRPr lang="en-US"/>
        </a:p>
      </dgm:t>
    </dgm:pt>
    <dgm:pt modelId="{501DC69F-43F9-4B1E-BE22-6D9FA0AFC528}">
      <dgm:prSet custT="1"/>
      <dgm:spPr/>
      <dgm:t>
        <a:bodyPr/>
        <a:lstStyle/>
        <a:p>
          <a:r>
            <a:rPr lang="en-US" sz="2000"/>
            <a:t>1985</a:t>
          </a:r>
        </a:p>
      </dgm:t>
    </dgm:pt>
    <dgm:pt modelId="{05A1C2F3-0854-4F17-AD49-F6E4F5029DC1}" type="sibTrans" cxnId="{A1DD0BFE-1A98-40AA-BB60-9659ADA72CA3}">
      <dgm:prSet/>
      <dgm:spPr/>
      <dgm:t>
        <a:bodyPr/>
        <a:lstStyle/>
        <a:p>
          <a:endParaRPr lang="en-US"/>
        </a:p>
      </dgm:t>
    </dgm:pt>
    <dgm:pt modelId="{D662275D-EF71-4EF0-8C53-5B09830A2AA4}" type="parTrans" cxnId="{A1DD0BFE-1A98-40AA-BB60-9659ADA72CA3}">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19523">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LinFactNeighborX="-8874" custLinFactNeighborY="458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custLinFactNeighborX="7987">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custLinFactNeighborX="16861" custLinFactNeighborY="0">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939558" y="1160858"/>
          <a:ext cx="411255" cy="1790833"/>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a:t>1822</a:t>
          </a:r>
        </a:p>
      </dsp:txBody>
      <dsp:txXfrm rot="5400000">
        <a:off x="269845" y="1870723"/>
        <a:ext cx="1770757" cy="371103"/>
      </dsp:txXfrm>
    </dsp:sp>
    <dsp:sp modelId="{C0317DA2-D763-4621-9680-990E0F78E293}">
      <dsp:nvSpPr>
        <dsp:cNvPr id="0" name=""/>
        <dsp:cNvSpPr/>
      </dsp:nvSpPr>
      <dsp:spPr>
        <a:xfrm>
          <a:off x="2449" y="0"/>
          <a:ext cx="2984721" cy="143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b="1" kern="1200"/>
            <a:t>The First Computer in History Created By Charles Babbage The ABC(Name of Very First PC)</a:t>
          </a:r>
        </a:p>
      </dsp:txBody>
      <dsp:txXfrm>
        <a:off x="2449" y="0"/>
        <a:ext cx="2984721" cy="1439392"/>
      </dsp:txXfrm>
    </dsp:sp>
    <dsp:sp modelId="{6898D4C1-54F6-4DA4-9607-F444437C8E6E}">
      <dsp:nvSpPr>
        <dsp:cNvPr id="0" name=""/>
        <dsp:cNvSpPr/>
      </dsp:nvSpPr>
      <dsp:spPr>
        <a:xfrm>
          <a:off x="1494810" y="1521643"/>
          <a:ext cx="0" cy="32900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53685" y="1439392"/>
          <a:ext cx="82251" cy="822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231308" y="1869503"/>
          <a:ext cx="1790833" cy="4112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a:t>1976</a:t>
          </a:r>
        </a:p>
      </dsp:txBody>
      <dsp:txXfrm>
        <a:off x="2231308" y="1869503"/>
        <a:ext cx="1790833" cy="411255"/>
      </dsp:txXfrm>
    </dsp:sp>
    <dsp:sp modelId="{E1F35975-00CA-4B74-AB7C-CD8812C99AEF}">
      <dsp:nvSpPr>
        <dsp:cNvPr id="0" name=""/>
        <dsp:cNvSpPr/>
      </dsp:nvSpPr>
      <dsp:spPr>
        <a:xfrm>
          <a:off x="1793282" y="2673158"/>
          <a:ext cx="2984721" cy="143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b="1" kern="1200"/>
            <a:t>Steve Job &amp; Steve  </a:t>
          </a:r>
          <a:r>
            <a:rPr lang="en-US" sz="2000" b="1" kern="1200" err="1"/>
            <a:t>Wozink</a:t>
          </a:r>
          <a:r>
            <a:rPr lang="en-US" sz="2000" b="1" kern="1200"/>
            <a:t> (Co-Founder of Apple)released the version of the computer with Single Circuit board and ROM</a:t>
          </a:r>
        </a:p>
      </dsp:txBody>
      <dsp:txXfrm>
        <a:off x="1793282" y="2673158"/>
        <a:ext cx="2984721" cy="1439392"/>
      </dsp:txXfrm>
    </dsp:sp>
    <dsp:sp modelId="{152FB453-AA1C-4C6D-86AE-2A7A4BF73B8B}">
      <dsp:nvSpPr>
        <dsp:cNvPr id="0" name=""/>
        <dsp:cNvSpPr/>
      </dsp:nvSpPr>
      <dsp:spPr>
        <a:xfrm>
          <a:off x="3285643" y="2261903"/>
          <a:ext cx="0" cy="32900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44518" y="2590907"/>
          <a:ext cx="82251" cy="822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324094" y="1850647"/>
          <a:ext cx="1790833" cy="4112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a:t>1985</a:t>
          </a:r>
        </a:p>
      </dsp:txBody>
      <dsp:txXfrm>
        <a:off x="4324094" y="1850647"/>
        <a:ext cx="1790833" cy="411255"/>
      </dsp:txXfrm>
    </dsp:sp>
    <dsp:sp modelId="{5A20FA73-3A21-4484-9105-C650E9C6EB1C}">
      <dsp:nvSpPr>
        <dsp:cNvPr id="0" name=""/>
        <dsp:cNvSpPr/>
      </dsp:nvSpPr>
      <dsp:spPr>
        <a:xfrm>
          <a:off x="3584116" y="0"/>
          <a:ext cx="2984721" cy="143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b="1" kern="1200"/>
            <a:t>The Original Window 1 was started in November by the founder Bill Gates</a:t>
          </a:r>
        </a:p>
      </dsp:txBody>
      <dsp:txXfrm>
        <a:off x="3584116" y="0"/>
        <a:ext cx="2984721" cy="1439392"/>
      </dsp:txXfrm>
    </dsp:sp>
    <dsp:sp modelId="{26F3F9B3-7461-4A61-97B5-AF1F062A6A31}">
      <dsp:nvSpPr>
        <dsp:cNvPr id="0" name=""/>
        <dsp:cNvSpPr/>
      </dsp:nvSpPr>
      <dsp:spPr>
        <a:xfrm>
          <a:off x="5076477" y="1521643"/>
          <a:ext cx="0" cy="32900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035351" y="1439392"/>
          <a:ext cx="82251" cy="822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6963635" y="1160858"/>
          <a:ext cx="411255" cy="1790833"/>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a:t>2023</a:t>
          </a:r>
        </a:p>
      </dsp:txBody>
      <dsp:txXfrm rot="-5400000">
        <a:off x="6273846" y="1870723"/>
        <a:ext cx="1770757" cy="371103"/>
      </dsp:txXfrm>
    </dsp:sp>
    <dsp:sp modelId="{FDB65D9B-1D75-443C-BEF8-109339A014F9}">
      <dsp:nvSpPr>
        <dsp:cNvPr id="0" name=""/>
        <dsp:cNvSpPr/>
      </dsp:nvSpPr>
      <dsp:spPr>
        <a:xfrm>
          <a:off x="5374949" y="2673158"/>
          <a:ext cx="2984721" cy="143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b="1" kern="1200"/>
            <a:t>The Latest Version Of Window 11 released ,The Linux Version ,Chrome OS , Mac IOS &amp; Ubuntu , </a:t>
          </a:r>
          <a:r>
            <a:rPr lang="en-US" sz="1800" b="1" kern="1200" err="1"/>
            <a:t>Andriod</a:t>
          </a:r>
          <a:r>
            <a:rPr lang="en-US" sz="1800" b="1" kern="1200"/>
            <a:t> OS </a:t>
          </a:r>
        </a:p>
      </dsp:txBody>
      <dsp:txXfrm>
        <a:off x="5374949" y="2673158"/>
        <a:ext cx="2984721" cy="1439392"/>
      </dsp:txXfrm>
    </dsp:sp>
    <dsp:sp modelId="{CA5E20EB-82C1-48EB-94ED-CE7DA89B43C2}">
      <dsp:nvSpPr>
        <dsp:cNvPr id="0" name=""/>
        <dsp:cNvSpPr/>
      </dsp:nvSpPr>
      <dsp:spPr>
        <a:xfrm>
          <a:off x="6867310" y="2261903"/>
          <a:ext cx="0" cy="32900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826184" y="2590907"/>
          <a:ext cx="82251" cy="822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68A63-B178-42AA-BB05-3A77066A0483}" type="datetimeFigureOut">
              <a:rPr lang="en-US" smtClean="0"/>
              <a:t>6/1/2023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4470B-25CA-4F61-82F8-E1C2F4FBF72F}" type="slidenum">
              <a:rPr lang="en-US" smtClean="0"/>
              <a:t>‹#›</a:t>
            </a:fld>
            <a:endParaRPr lang="en-US"/>
          </a:p>
        </p:txBody>
      </p:sp>
    </p:spTree>
    <p:extLst>
      <p:ext uri="{BB962C8B-B14F-4D97-AF65-F5344CB8AC3E}">
        <p14:creationId xmlns:p14="http://schemas.microsoft.com/office/powerpoint/2010/main" val="351975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4" y="6400800"/>
            <a:ext cx="9141618"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5743" spc="-37"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1723" cap="all" spc="144" baseline="0">
                <a:solidFill>
                  <a:schemeClr val="tx1"/>
                </a:solidFill>
                <a:latin typeface="+mn-lt"/>
              </a:defRPr>
            </a:lvl1pPr>
            <a:lvl2pPr marL="328205" indent="0" algn="ctr">
              <a:buNone/>
              <a:defRPr sz="1723"/>
            </a:lvl2pPr>
            <a:lvl3pPr marL="656410" indent="0" algn="ctr">
              <a:buNone/>
              <a:defRPr sz="1723"/>
            </a:lvl3pPr>
            <a:lvl4pPr marL="984615" indent="0" algn="ctr">
              <a:buNone/>
              <a:defRPr sz="1436"/>
            </a:lvl4pPr>
            <a:lvl5pPr marL="1312819" indent="0" algn="ctr">
              <a:buNone/>
              <a:defRPr sz="1436"/>
            </a:lvl5pPr>
            <a:lvl6pPr marL="1641026" indent="0" algn="ctr">
              <a:buNone/>
              <a:defRPr sz="1436"/>
            </a:lvl6pPr>
            <a:lvl7pPr marL="1969229" indent="0" algn="ctr">
              <a:buNone/>
              <a:defRPr sz="1436"/>
            </a:lvl7pPr>
            <a:lvl8pPr marL="2297435" indent="0" algn="ctr">
              <a:buNone/>
              <a:defRPr sz="1436"/>
            </a:lvl8pPr>
            <a:lvl9pPr marL="2625640" indent="0" algn="ctr">
              <a:buNone/>
              <a:defRPr sz="1436"/>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5"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4" y="6400800"/>
            <a:ext cx="9141618"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5743"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723" cap="all" spc="144" baseline="0">
                <a:solidFill>
                  <a:schemeClr val="tx1"/>
                </a:solidFill>
                <a:latin typeface="+mn-lt"/>
              </a:defRPr>
            </a:lvl1pPr>
            <a:lvl2pPr marL="328205" indent="0">
              <a:buNone/>
              <a:defRPr sz="1292">
                <a:solidFill>
                  <a:schemeClr val="tx1">
                    <a:tint val="75000"/>
                  </a:schemeClr>
                </a:solidFill>
              </a:defRPr>
            </a:lvl2pPr>
            <a:lvl3pPr marL="656410" indent="0">
              <a:buNone/>
              <a:defRPr sz="1148">
                <a:solidFill>
                  <a:schemeClr val="tx1">
                    <a:tint val="75000"/>
                  </a:schemeClr>
                </a:solidFill>
              </a:defRPr>
            </a:lvl3pPr>
            <a:lvl4pPr marL="984615" indent="0">
              <a:buNone/>
              <a:defRPr sz="1005">
                <a:solidFill>
                  <a:schemeClr val="tx1">
                    <a:tint val="75000"/>
                  </a:schemeClr>
                </a:solidFill>
              </a:defRPr>
            </a:lvl4pPr>
            <a:lvl5pPr marL="1312819" indent="0">
              <a:buNone/>
              <a:defRPr sz="1005">
                <a:solidFill>
                  <a:schemeClr val="tx1">
                    <a:tint val="75000"/>
                  </a:schemeClr>
                </a:solidFill>
              </a:defRPr>
            </a:lvl5pPr>
            <a:lvl6pPr marL="1641026" indent="0">
              <a:buNone/>
              <a:defRPr sz="1005">
                <a:solidFill>
                  <a:schemeClr val="tx1">
                    <a:tint val="75000"/>
                  </a:schemeClr>
                </a:solidFill>
              </a:defRPr>
            </a:lvl6pPr>
            <a:lvl7pPr marL="1969229" indent="0">
              <a:buNone/>
              <a:defRPr sz="1005">
                <a:solidFill>
                  <a:schemeClr val="tx1">
                    <a:tint val="75000"/>
                  </a:schemeClr>
                </a:solidFill>
              </a:defRPr>
            </a:lvl7pPr>
            <a:lvl8pPr marL="2297435" indent="0">
              <a:buNone/>
              <a:defRPr sz="1005">
                <a:solidFill>
                  <a:schemeClr val="tx1">
                    <a:tint val="75000"/>
                  </a:schemeClr>
                </a:solidFill>
              </a:defRPr>
            </a:lvl8pPr>
            <a:lvl9pPr marL="2625640" indent="0">
              <a:buNone/>
              <a:defRPr sz="1005">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5"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1" y="2120901"/>
            <a:ext cx="3479802"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2"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1" y="2057404"/>
            <a:ext cx="3479802" cy="736283"/>
          </a:xfrm>
        </p:spPr>
        <p:txBody>
          <a:bodyPr lIns="91440" rIns="91440" anchor="ctr">
            <a:normAutofit/>
          </a:bodyPr>
          <a:lstStyle>
            <a:lvl1pPr marL="0" indent="0">
              <a:buNone/>
              <a:defRPr sz="1436" b="0" cap="all" baseline="0">
                <a:solidFill>
                  <a:schemeClr val="tx1"/>
                </a:solidFill>
              </a:defRPr>
            </a:lvl1pPr>
            <a:lvl2pPr marL="328205" indent="0">
              <a:buNone/>
              <a:defRPr sz="1436" b="1"/>
            </a:lvl2pPr>
            <a:lvl3pPr marL="656410" indent="0">
              <a:buNone/>
              <a:defRPr sz="1292" b="1"/>
            </a:lvl3pPr>
            <a:lvl4pPr marL="984615" indent="0">
              <a:buNone/>
              <a:defRPr sz="1148" b="1"/>
            </a:lvl4pPr>
            <a:lvl5pPr marL="1312819" indent="0">
              <a:buNone/>
              <a:defRPr sz="1148" b="1"/>
            </a:lvl5pPr>
            <a:lvl6pPr marL="1641026" indent="0">
              <a:buNone/>
              <a:defRPr sz="1148" b="1"/>
            </a:lvl6pPr>
            <a:lvl7pPr marL="1969229" indent="0">
              <a:buNone/>
              <a:defRPr sz="1148" b="1"/>
            </a:lvl7pPr>
            <a:lvl8pPr marL="2297435" indent="0">
              <a:buNone/>
              <a:defRPr sz="1148" b="1"/>
            </a:lvl8pPr>
            <a:lvl9pPr marL="2625640" indent="0">
              <a:buNone/>
              <a:defRPr sz="1148" b="1"/>
            </a:lvl9pPr>
          </a:lstStyle>
          <a:p>
            <a:pPr lvl="0"/>
            <a:r>
              <a:rPr lang="en-US"/>
              <a:t>Click to edit Master text styles</a:t>
            </a:r>
          </a:p>
        </p:txBody>
      </p:sp>
      <p:sp>
        <p:nvSpPr>
          <p:cNvPr id="4" name="Content Placeholder 3"/>
          <p:cNvSpPr>
            <a:spLocks noGrp="1"/>
          </p:cNvSpPr>
          <p:nvPr>
            <p:ph sz="half" idx="2"/>
          </p:nvPr>
        </p:nvSpPr>
        <p:spPr>
          <a:xfrm>
            <a:off x="822961" y="2958282"/>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4"/>
            <a:ext cx="3479802" cy="736283"/>
          </a:xfrm>
        </p:spPr>
        <p:txBody>
          <a:bodyPr lIns="91440" rIns="91440" anchor="ctr">
            <a:normAutofit/>
          </a:bodyPr>
          <a:lstStyle>
            <a:lvl1pPr marL="0" indent="0">
              <a:buNone/>
              <a:defRPr sz="1436" b="0" cap="all" baseline="0">
                <a:solidFill>
                  <a:schemeClr val="tx1"/>
                </a:solidFill>
              </a:defRPr>
            </a:lvl1pPr>
            <a:lvl2pPr marL="328205" indent="0">
              <a:buNone/>
              <a:defRPr sz="1436" b="1"/>
            </a:lvl2pPr>
            <a:lvl3pPr marL="656410" indent="0">
              <a:buNone/>
              <a:defRPr sz="1292" b="1"/>
            </a:lvl3pPr>
            <a:lvl4pPr marL="984615" indent="0">
              <a:buNone/>
              <a:defRPr sz="1148" b="1"/>
            </a:lvl4pPr>
            <a:lvl5pPr marL="1312819" indent="0">
              <a:buNone/>
              <a:defRPr sz="1148" b="1"/>
            </a:lvl5pPr>
            <a:lvl6pPr marL="1641026" indent="0">
              <a:buNone/>
              <a:defRPr sz="1148" b="1"/>
            </a:lvl6pPr>
            <a:lvl7pPr marL="1969229" indent="0">
              <a:buNone/>
              <a:defRPr sz="1148" b="1"/>
            </a:lvl7pPr>
            <a:lvl8pPr marL="2297435" indent="0">
              <a:buNone/>
              <a:defRPr sz="1148" b="1"/>
            </a:lvl8pPr>
            <a:lvl9pPr marL="2625640" indent="0">
              <a:buNone/>
              <a:defRPr sz="1148" b="1"/>
            </a:lvl9pPr>
          </a:lstStyle>
          <a:p>
            <a:pPr lvl="0"/>
            <a:r>
              <a:rPr lang="en-US"/>
              <a:t>Click to edit Master text styles</a:t>
            </a:r>
          </a:p>
        </p:txBody>
      </p:sp>
      <p:sp>
        <p:nvSpPr>
          <p:cNvPr id="6" name="Content Placeholder 5"/>
          <p:cNvSpPr>
            <a:spLocks noGrp="1"/>
          </p:cNvSpPr>
          <p:nvPr>
            <p:ph sz="quarter" idx="4"/>
          </p:nvPr>
        </p:nvSpPr>
        <p:spPr>
          <a:xfrm>
            <a:off x="4886958" y="2958281"/>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4" y="6400800"/>
            <a:ext cx="9141618"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5" y="786389"/>
            <a:ext cx="2638175" cy="2093975"/>
          </a:xfrm>
        </p:spPr>
        <p:txBody>
          <a:bodyPr anchor="b">
            <a:normAutofit/>
          </a:bodyPr>
          <a:lstStyle>
            <a:lvl1pPr>
              <a:lnSpc>
                <a:spcPct val="90000"/>
              </a:lnSpc>
              <a:defRPr sz="2585"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9" y="812806"/>
            <a:ext cx="4446258"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603" y="3043059"/>
            <a:ext cx="2638175" cy="3064505"/>
          </a:xfrm>
        </p:spPr>
        <p:txBody>
          <a:bodyPr lIns="91440" rIns="91440">
            <a:normAutofit/>
          </a:bodyPr>
          <a:lstStyle>
            <a:lvl1pPr marL="0" indent="0">
              <a:buNone/>
              <a:defRPr sz="1292">
                <a:solidFill>
                  <a:srgbClr val="FFFFFF"/>
                </a:solidFill>
              </a:defRPr>
            </a:lvl1pPr>
            <a:lvl2pPr marL="328205" indent="0">
              <a:buNone/>
              <a:defRPr sz="861"/>
            </a:lvl2pPr>
            <a:lvl3pPr marL="656410" indent="0">
              <a:buNone/>
              <a:defRPr sz="719"/>
            </a:lvl3pPr>
            <a:lvl4pPr marL="984615" indent="0">
              <a:buNone/>
              <a:defRPr sz="647"/>
            </a:lvl4pPr>
            <a:lvl5pPr marL="1312819" indent="0">
              <a:buNone/>
              <a:defRPr sz="647"/>
            </a:lvl5pPr>
            <a:lvl6pPr marL="1641026" indent="0">
              <a:buNone/>
              <a:defRPr sz="647"/>
            </a:lvl6pPr>
            <a:lvl7pPr marL="1969229" indent="0">
              <a:buNone/>
              <a:defRPr sz="647"/>
            </a:lvl7pPr>
            <a:lvl8pPr marL="2297435" indent="0">
              <a:buNone/>
              <a:defRPr sz="647"/>
            </a:lvl8pPr>
            <a:lvl9pPr marL="2625640" indent="0">
              <a:buNone/>
              <a:defRPr sz="647"/>
            </a:lvl9pPr>
          </a:lstStyle>
          <a:p>
            <a:pPr lvl="0"/>
            <a:r>
              <a:rPr lang="en-US"/>
              <a:t>Click to edit Master text styles</a:t>
            </a:r>
          </a:p>
        </p:txBody>
      </p:sp>
      <p:sp>
        <p:nvSpPr>
          <p:cNvPr id="5" name="Date Placeholder 4"/>
          <p:cNvSpPr>
            <a:spLocks noGrp="1"/>
          </p:cNvSpPr>
          <p:nvPr>
            <p:ph type="dt" sz="half" idx="10"/>
          </p:nvPr>
        </p:nvSpPr>
        <p:spPr>
          <a:xfrm>
            <a:off x="482598" y="6446529"/>
            <a:ext cx="2638176" cy="365125"/>
          </a:xfrm>
        </p:spPr>
        <p:txBody>
          <a:bodyPr/>
          <a:lstStyle>
            <a:lvl1pPr algn="l">
              <a:defRPr/>
            </a:lvl1pPr>
          </a:lstStyle>
          <a:p>
            <a:fld id="{92BEA474-078D-4E9B-9B14-09A87B19DC46}" type="datetime1">
              <a:rPr lang="en-US" smtClean="0"/>
              <a:t>6/1/2023</a:t>
            </a:fld>
            <a:endParaRPr lang="en-US"/>
          </a:p>
        </p:txBody>
      </p:sp>
      <p:sp>
        <p:nvSpPr>
          <p:cNvPr id="6" name="Footer Placeholder 5"/>
          <p:cNvSpPr>
            <a:spLocks noGrp="1"/>
          </p:cNvSpPr>
          <p:nvPr>
            <p:ph type="ftr" sz="quarter" idx="11"/>
          </p:nvPr>
        </p:nvSpPr>
        <p:spPr>
          <a:xfrm>
            <a:off x="4094240" y="6446529"/>
            <a:ext cx="4000515"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3" y="4578351"/>
            <a:ext cx="9141618"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4" y="1"/>
            <a:ext cx="9143988" cy="4578350"/>
          </a:xfrm>
          <a:solidFill>
            <a:schemeClr val="bg1">
              <a:lumMod val="85000"/>
            </a:schemeClr>
          </a:solidFill>
        </p:spPr>
        <p:txBody>
          <a:bodyPr lIns="457200" tIns="457200" anchor="t"/>
          <a:lstStyle>
            <a:lvl1pPr marL="0" indent="0">
              <a:buNone/>
              <a:defRPr sz="2299"/>
            </a:lvl1pPr>
            <a:lvl2pPr marL="328205" indent="0">
              <a:buNone/>
              <a:defRPr sz="2011"/>
            </a:lvl2pPr>
            <a:lvl3pPr marL="656410" indent="0">
              <a:buNone/>
              <a:defRPr sz="1723"/>
            </a:lvl3pPr>
            <a:lvl4pPr marL="984615" indent="0">
              <a:buNone/>
              <a:defRPr sz="1436"/>
            </a:lvl4pPr>
            <a:lvl5pPr marL="1312819" indent="0">
              <a:buNone/>
              <a:defRPr sz="1436"/>
            </a:lvl5pPr>
            <a:lvl6pPr marL="1641026" indent="0">
              <a:buNone/>
              <a:defRPr sz="1436"/>
            </a:lvl6pPr>
            <a:lvl7pPr marL="1969229" indent="0">
              <a:buNone/>
              <a:defRPr sz="1436"/>
            </a:lvl7pPr>
            <a:lvl8pPr marL="2297435" indent="0">
              <a:buNone/>
              <a:defRPr sz="1436"/>
            </a:lvl8pPr>
            <a:lvl9pPr marL="2625640" indent="0">
              <a:buNone/>
              <a:defRPr sz="1436"/>
            </a:lvl9pPr>
          </a:lstStyle>
          <a:p>
            <a:r>
              <a:rPr lang="en-US"/>
              <a:t>Click icon to add picture</a:t>
            </a:r>
          </a:p>
        </p:txBody>
      </p:sp>
      <p:sp>
        <p:nvSpPr>
          <p:cNvPr id="2" name="Title 1"/>
          <p:cNvSpPr>
            <a:spLocks noGrp="1"/>
          </p:cNvSpPr>
          <p:nvPr>
            <p:ph type="title"/>
          </p:nvPr>
        </p:nvSpPr>
        <p:spPr>
          <a:xfrm>
            <a:off x="822960" y="4799363"/>
            <a:ext cx="7585234" cy="743682"/>
          </a:xfrm>
        </p:spPr>
        <p:txBody>
          <a:bodyPr tIns="0" bIns="0" anchor="b">
            <a:noAutofit/>
          </a:bodyPr>
          <a:lstStyle>
            <a:lvl1pPr>
              <a:defRPr sz="2585"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31"/>
              </a:spcAft>
              <a:buNone/>
              <a:defRPr sz="1292">
                <a:solidFill>
                  <a:srgbClr val="FFFFFF"/>
                </a:solidFill>
              </a:defRPr>
            </a:lvl1pPr>
            <a:lvl2pPr marL="328205" indent="0">
              <a:buNone/>
              <a:defRPr sz="861"/>
            </a:lvl2pPr>
            <a:lvl3pPr marL="656410" indent="0">
              <a:buNone/>
              <a:defRPr sz="719"/>
            </a:lvl3pPr>
            <a:lvl4pPr marL="984615" indent="0">
              <a:buNone/>
              <a:defRPr sz="647"/>
            </a:lvl4pPr>
            <a:lvl5pPr marL="1312819" indent="0">
              <a:buNone/>
              <a:defRPr sz="647"/>
            </a:lvl5pPr>
            <a:lvl6pPr marL="1641026" indent="0">
              <a:buNone/>
              <a:defRPr sz="647"/>
            </a:lvl6pPr>
            <a:lvl7pPr marL="1969229" indent="0">
              <a:buNone/>
              <a:defRPr sz="647"/>
            </a:lvl7pPr>
            <a:lvl8pPr marL="2297435" indent="0">
              <a:buNone/>
              <a:defRPr sz="647"/>
            </a:lvl8pPr>
            <a:lvl9pPr marL="2625640" indent="0">
              <a:buNone/>
              <a:defRPr sz="647"/>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6/1/2023</a:t>
            </a:fld>
            <a:endParaRPr lang="en-US"/>
          </a:p>
        </p:txBody>
      </p:sp>
      <p:sp>
        <p:nvSpPr>
          <p:cNvPr id="6" name="Footer Placeholder 5"/>
          <p:cNvSpPr>
            <a:spLocks noGrp="1"/>
          </p:cNvSpPr>
          <p:nvPr>
            <p:ph type="ftr" sz="quarter" idx="11"/>
          </p:nvPr>
        </p:nvSpPr>
        <p:spPr>
          <a:xfrm>
            <a:off x="822964" y="6446847"/>
            <a:ext cx="5113697"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4" y="6400800"/>
            <a:ext cx="9141618"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4"/>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6446847"/>
            <a:ext cx="1938638" cy="365125"/>
          </a:xfrm>
          <a:prstGeom prst="rect">
            <a:avLst/>
          </a:prstGeom>
        </p:spPr>
        <p:txBody>
          <a:bodyPr vert="horz" lIns="91440" tIns="45720" rIns="91440" bIns="45720" rtlCol="0" anchor="ctr"/>
          <a:lstStyle>
            <a:lvl1pPr algn="r">
              <a:defRPr sz="575">
                <a:solidFill>
                  <a:srgbClr val="FFFFFF"/>
                </a:solidFill>
              </a:defRPr>
            </a:lvl1pPr>
          </a:lstStyle>
          <a:p>
            <a:fld id="{62D6E202-B606-4609-B914-27C9371A1F6D}" type="datetime1">
              <a:rPr lang="en-US" smtClean="0"/>
              <a:t>6/1/2023</a:t>
            </a:fld>
            <a:endParaRPr lang="en-US"/>
          </a:p>
        </p:txBody>
      </p:sp>
      <p:sp>
        <p:nvSpPr>
          <p:cNvPr id="5" name="Footer Placeholder 4"/>
          <p:cNvSpPr>
            <a:spLocks noGrp="1"/>
          </p:cNvSpPr>
          <p:nvPr>
            <p:ph type="ftr" sz="quarter" idx="3"/>
          </p:nvPr>
        </p:nvSpPr>
        <p:spPr>
          <a:xfrm>
            <a:off x="822964" y="6446847"/>
            <a:ext cx="5113697" cy="365125"/>
          </a:xfrm>
          <a:prstGeom prst="rect">
            <a:avLst/>
          </a:prstGeom>
        </p:spPr>
        <p:txBody>
          <a:bodyPr vert="horz" lIns="91440" tIns="45720" rIns="91440" bIns="45720" rtlCol="0" anchor="ctr"/>
          <a:lstStyle>
            <a:lvl1pPr algn="l">
              <a:defRPr sz="5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8245189" y="6446847"/>
            <a:ext cx="585008" cy="365125"/>
          </a:xfrm>
          <a:prstGeom prst="rect">
            <a:avLst/>
          </a:prstGeom>
        </p:spPr>
        <p:txBody>
          <a:bodyPr vert="horz" lIns="91440" tIns="45720" rIns="91440" bIns="45720" rtlCol="0" anchor="ctr"/>
          <a:lstStyle>
            <a:lvl1pPr algn="l">
              <a:defRPr sz="575">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656410" rtl="0" eaLnBrk="1" latinLnBrk="0" hangingPunct="1">
        <a:lnSpc>
          <a:spcPct val="90000"/>
        </a:lnSpc>
        <a:spcBef>
          <a:spcPct val="0"/>
        </a:spcBef>
        <a:buNone/>
        <a:defRPr sz="3375" i="0" kern="1200" spc="-37" baseline="0">
          <a:solidFill>
            <a:schemeClr val="tx1">
              <a:lumMod val="75000"/>
              <a:lumOff val="25000"/>
            </a:schemeClr>
          </a:solidFill>
          <a:latin typeface="+mj-lt"/>
          <a:ea typeface="+mj-ea"/>
          <a:cs typeface="+mj-cs"/>
        </a:defRPr>
      </a:lvl1pPr>
    </p:titleStyle>
    <p:bodyStyle>
      <a:lvl1pPr marL="65641" indent="-65641" algn="l" defTabSz="656410" rtl="0" eaLnBrk="1" latinLnBrk="0" hangingPunct="1">
        <a:lnSpc>
          <a:spcPct val="110000"/>
        </a:lnSpc>
        <a:spcBef>
          <a:spcPts val="861"/>
        </a:spcBef>
        <a:spcAft>
          <a:spcPts val="144"/>
        </a:spcAft>
        <a:buClr>
          <a:schemeClr val="accent1"/>
        </a:buClr>
        <a:buSzPct val="100000"/>
        <a:buFont typeface="Calibri" panose="020F0502020204030204" pitchFamily="34" charset="0"/>
        <a:buChar char=" "/>
        <a:defRPr sz="1364" kern="1200">
          <a:solidFill>
            <a:schemeClr val="tx1">
              <a:lumMod val="75000"/>
              <a:lumOff val="25000"/>
            </a:schemeClr>
          </a:solidFill>
          <a:latin typeface="+mn-lt"/>
          <a:ea typeface="+mn-ea"/>
          <a:cs typeface="+mn-cs"/>
        </a:defRPr>
      </a:lvl1pPr>
      <a:lvl2pPr marL="275692" indent="-131282" algn="l" defTabSz="656410" rtl="0" eaLnBrk="1" latinLnBrk="0" hangingPunct="1">
        <a:lnSpc>
          <a:spcPct val="100000"/>
        </a:lnSpc>
        <a:spcBef>
          <a:spcPts val="144"/>
        </a:spcBef>
        <a:spcAft>
          <a:spcPts val="287"/>
        </a:spcAft>
        <a:buClrTx/>
        <a:buFont typeface="Calibri" pitchFamily="34" charset="0"/>
        <a:buChar char="◦"/>
        <a:defRPr sz="1221" kern="1200">
          <a:solidFill>
            <a:schemeClr val="tx1">
              <a:lumMod val="75000"/>
              <a:lumOff val="25000"/>
            </a:schemeClr>
          </a:solidFill>
          <a:latin typeface="+mn-lt"/>
          <a:ea typeface="+mn-ea"/>
          <a:cs typeface="+mn-cs"/>
        </a:defRPr>
      </a:lvl2pPr>
      <a:lvl3pPr marL="406974" indent="-131282" algn="l" defTabSz="656410" rtl="0" eaLnBrk="1" latinLnBrk="0" hangingPunct="1">
        <a:lnSpc>
          <a:spcPct val="100000"/>
        </a:lnSpc>
        <a:spcBef>
          <a:spcPts val="144"/>
        </a:spcBef>
        <a:spcAft>
          <a:spcPts val="287"/>
        </a:spcAft>
        <a:buClrTx/>
        <a:buFont typeface="Calibri" pitchFamily="34" charset="0"/>
        <a:buChar char="◦"/>
        <a:defRPr sz="933" kern="1200">
          <a:solidFill>
            <a:schemeClr val="tx1">
              <a:lumMod val="75000"/>
              <a:lumOff val="25000"/>
            </a:schemeClr>
          </a:solidFill>
          <a:latin typeface="+mn-lt"/>
          <a:ea typeface="+mn-ea"/>
          <a:cs typeface="+mn-cs"/>
        </a:defRPr>
      </a:lvl3pPr>
      <a:lvl4pPr marL="538256" indent="-131282" algn="l" defTabSz="656410" rtl="0" eaLnBrk="1" latinLnBrk="0" hangingPunct="1">
        <a:lnSpc>
          <a:spcPct val="100000"/>
        </a:lnSpc>
        <a:spcBef>
          <a:spcPts val="144"/>
        </a:spcBef>
        <a:spcAft>
          <a:spcPts val="287"/>
        </a:spcAft>
        <a:buClrTx/>
        <a:buFont typeface="Calibri" pitchFamily="34" charset="0"/>
        <a:buChar char="◦"/>
        <a:defRPr sz="933" kern="1200">
          <a:solidFill>
            <a:schemeClr val="tx1">
              <a:lumMod val="75000"/>
              <a:lumOff val="25000"/>
            </a:schemeClr>
          </a:solidFill>
          <a:latin typeface="+mn-lt"/>
          <a:ea typeface="+mn-ea"/>
          <a:cs typeface="+mn-cs"/>
        </a:defRPr>
      </a:lvl4pPr>
      <a:lvl5pPr marL="669538" indent="-131282" algn="l" defTabSz="656410" rtl="0" eaLnBrk="1" latinLnBrk="0" hangingPunct="1">
        <a:lnSpc>
          <a:spcPct val="100000"/>
        </a:lnSpc>
        <a:spcBef>
          <a:spcPts val="144"/>
        </a:spcBef>
        <a:spcAft>
          <a:spcPts val="287"/>
        </a:spcAft>
        <a:buClrTx/>
        <a:buFont typeface="Calibri" pitchFamily="34" charset="0"/>
        <a:buChar char="◦"/>
        <a:defRPr sz="933" kern="1200">
          <a:solidFill>
            <a:schemeClr val="tx1">
              <a:lumMod val="75000"/>
              <a:lumOff val="25000"/>
            </a:schemeClr>
          </a:solidFill>
          <a:latin typeface="+mn-lt"/>
          <a:ea typeface="+mn-ea"/>
          <a:cs typeface="+mn-cs"/>
        </a:defRPr>
      </a:lvl5pPr>
      <a:lvl6pPr marL="789646" indent="-164103" algn="l" defTabSz="656410" rtl="0" eaLnBrk="1" latinLnBrk="0" hangingPunct="1">
        <a:lnSpc>
          <a:spcPct val="90000"/>
        </a:lnSpc>
        <a:spcBef>
          <a:spcPts val="144"/>
        </a:spcBef>
        <a:spcAft>
          <a:spcPts val="287"/>
        </a:spcAft>
        <a:buClr>
          <a:schemeClr val="accent1"/>
        </a:buClr>
        <a:buFont typeface="Calibri" pitchFamily="34" charset="0"/>
        <a:buChar char="◦"/>
        <a:defRPr sz="1005" kern="1200">
          <a:solidFill>
            <a:schemeClr val="tx1">
              <a:lumMod val="75000"/>
              <a:lumOff val="25000"/>
            </a:schemeClr>
          </a:solidFill>
          <a:latin typeface="+mn-lt"/>
          <a:ea typeface="+mn-ea"/>
          <a:cs typeface="+mn-cs"/>
        </a:defRPr>
      </a:lvl6pPr>
      <a:lvl7pPr marL="933217" indent="-164103" algn="l" defTabSz="656410" rtl="0" eaLnBrk="1" latinLnBrk="0" hangingPunct="1">
        <a:lnSpc>
          <a:spcPct val="90000"/>
        </a:lnSpc>
        <a:spcBef>
          <a:spcPts val="144"/>
        </a:spcBef>
        <a:spcAft>
          <a:spcPts val="287"/>
        </a:spcAft>
        <a:buClr>
          <a:schemeClr val="accent1"/>
        </a:buClr>
        <a:buFont typeface="Calibri" pitchFamily="34" charset="0"/>
        <a:buChar char="◦"/>
        <a:defRPr sz="1005" kern="1200">
          <a:solidFill>
            <a:schemeClr val="tx1">
              <a:lumMod val="75000"/>
              <a:lumOff val="25000"/>
            </a:schemeClr>
          </a:solidFill>
          <a:latin typeface="+mn-lt"/>
          <a:ea typeface="+mn-ea"/>
          <a:cs typeface="+mn-cs"/>
        </a:defRPr>
      </a:lvl7pPr>
      <a:lvl8pPr marL="1076788" indent="-164103" algn="l" defTabSz="656410" rtl="0" eaLnBrk="1" latinLnBrk="0" hangingPunct="1">
        <a:lnSpc>
          <a:spcPct val="90000"/>
        </a:lnSpc>
        <a:spcBef>
          <a:spcPts val="144"/>
        </a:spcBef>
        <a:spcAft>
          <a:spcPts val="287"/>
        </a:spcAft>
        <a:buClr>
          <a:schemeClr val="accent1"/>
        </a:buClr>
        <a:buFont typeface="Calibri" pitchFamily="34" charset="0"/>
        <a:buChar char="◦"/>
        <a:defRPr sz="1005" kern="1200">
          <a:solidFill>
            <a:schemeClr val="tx1">
              <a:lumMod val="75000"/>
              <a:lumOff val="25000"/>
            </a:schemeClr>
          </a:solidFill>
          <a:latin typeface="+mn-lt"/>
          <a:ea typeface="+mn-ea"/>
          <a:cs typeface="+mn-cs"/>
        </a:defRPr>
      </a:lvl8pPr>
      <a:lvl9pPr marL="1220360" indent="-164103" algn="l" defTabSz="656410" rtl="0" eaLnBrk="1" latinLnBrk="0" hangingPunct="1">
        <a:lnSpc>
          <a:spcPct val="90000"/>
        </a:lnSpc>
        <a:spcBef>
          <a:spcPts val="144"/>
        </a:spcBef>
        <a:spcAft>
          <a:spcPts val="287"/>
        </a:spcAft>
        <a:buClr>
          <a:schemeClr val="accent1"/>
        </a:buClr>
        <a:buFont typeface="Calibri" pitchFamily="34" charset="0"/>
        <a:buChar char="◦"/>
        <a:defRPr sz="1005" kern="1200">
          <a:solidFill>
            <a:schemeClr val="tx1">
              <a:lumMod val="75000"/>
              <a:lumOff val="25000"/>
            </a:schemeClr>
          </a:solidFill>
          <a:latin typeface="+mn-lt"/>
          <a:ea typeface="+mn-ea"/>
          <a:cs typeface="+mn-cs"/>
        </a:defRPr>
      </a:lvl9pPr>
    </p:bodyStyle>
    <p:otherStyle>
      <a:defPPr>
        <a:defRPr lang="en-US"/>
      </a:defPPr>
      <a:lvl1pPr marL="0" algn="l" defTabSz="656410" rtl="0" eaLnBrk="1" latinLnBrk="0" hangingPunct="1">
        <a:defRPr sz="1292" kern="1200">
          <a:solidFill>
            <a:schemeClr val="tx1"/>
          </a:solidFill>
          <a:latin typeface="+mn-lt"/>
          <a:ea typeface="+mn-ea"/>
          <a:cs typeface="+mn-cs"/>
        </a:defRPr>
      </a:lvl1pPr>
      <a:lvl2pPr marL="328205" algn="l" defTabSz="656410" rtl="0" eaLnBrk="1" latinLnBrk="0" hangingPunct="1">
        <a:defRPr sz="1292" kern="1200">
          <a:solidFill>
            <a:schemeClr val="tx1"/>
          </a:solidFill>
          <a:latin typeface="+mn-lt"/>
          <a:ea typeface="+mn-ea"/>
          <a:cs typeface="+mn-cs"/>
        </a:defRPr>
      </a:lvl2pPr>
      <a:lvl3pPr marL="656410" algn="l" defTabSz="656410" rtl="0" eaLnBrk="1" latinLnBrk="0" hangingPunct="1">
        <a:defRPr sz="1292" kern="1200">
          <a:solidFill>
            <a:schemeClr val="tx1"/>
          </a:solidFill>
          <a:latin typeface="+mn-lt"/>
          <a:ea typeface="+mn-ea"/>
          <a:cs typeface="+mn-cs"/>
        </a:defRPr>
      </a:lvl3pPr>
      <a:lvl4pPr marL="984615" algn="l" defTabSz="656410" rtl="0" eaLnBrk="1" latinLnBrk="0" hangingPunct="1">
        <a:defRPr sz="1292" kern="1200">
          <a:solidFill>
            <a:schemeClr val="tx1"/>
          </a:solidFill>
          <a:latin typeface="+mn-lt"/>
          <a:ea typeface="+mn-ea"/>
          <a:cs typeface="+mn-cs"/>
        </a:defRPr>
      </a:lvl4pPr>
      <a:lvl5pPr marL="1312819" algn="l" defTabSz="656410" rtl="0" eaLnBrk="1" latinLnBrk="0" hangingPunct="1">
        <a:defRPr sz="1292" kern="1200">
          <a:solidFill>
            <a:schemeClr val="tx1"/>
          </a:solidFill>
          <a:latin typeface="+mn-lt"/>
          <a:ea typeface="+mn-ea"/>
          <a:cs typeface="+mn-cs"/>
        </a:defRPr>
      </a:lvl5pPr>
      <a:lvl6pPr marL="1641026" algn="l" defTabSz="656410" rtl="0" eaLnBrk="1" latinLnBrk="0" hangingPunct="1">
        <a:defRPr sz="1292" kern="1200">
          <a:solidFill>
            <a:schemeClr val="tx1"/>
          </a:solidFill>
          <a:latin typeface="+mn-lt"/>
          <a:ea typeface="+mn-ea"/>
          <a:cs typeface="+mn-cs"/>
        </a:defRPr>
      </a:lvl6pPr>
      <a:lvl7pPr marL="1969229" algn="l" defTabSz="656410" rtl="0" eaLnBrk="1" latinLnBrk="0" hangingPunct="1">
        <a:defRPr sz="1292" kern="1200">
          <a:solidFill>
            <a:schemeClr val="tx1"/>
          </a:solidFill>
          <a:latin typeface="+mn-lt"/>
          <a:ea typeface="+mn-ea"/>
          <a:cs typeface="+mn-cs"/>
        </a:defRPr>
      </a:lvl7pPr>
      <a:lvl8pPr marL="2297435" algn="l" defTabSz="656410" rtl="0" eaLnBrk="1" latinLnBrk="0" hangingPunct="1">
        <a:defRPr sz="1292" kern="1200">
          <a:solidFill>
            <a:schemeClr val="tx1"/>
          </a:solidFill>
          <a:latin typeface="+mn-lt"/>
          <a:ea typeface="+mn-ea"/>
          <a:cs typeface="+mn-cs"/>
        </a:defRPr>
      </a:lvl8pPr>
      <a:lvl9pPr marL="2625640" algn="l" defTabSz="656410" rtl="0" eaLnBrk="1" latinLnBrk="0" hangingPunct="1">
        <a:defRPr sz="12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marc_smith/6246957472" TargetMode="External"/><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hyperlink" Target="https://pixabay.com/en/transistors-gpu-processor-pc-chip-1137502/" TargetMode="External"/><Relationship Id="rId5" Type="http://schemas.openxmlformats.org/officeDocument/2006/relationships/image" Target="../media/image5.jpg"/><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88" y="967159"/>
            <a:ext cx="8753232" cy="49236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56410">
              <a:defRPr/>
            </a:pPr>
            <a:endParaRPr lang="en-US" sz="1241">
              <a:solidFill>
                <a:prstClr val="white"/>
              </a:solidFill>
              <a:latin typeface="Franklin Gothic Book" panose="020F0502020204030204"/>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61287" y="1425998"/>
            <a:ext cx="4489561" cy="2646371"/>
          </a:xfrm>
        </p:spPr>
        <p:txBody>
          <a:bodyPr>
            <a:normAutofit fontScale="90000"/>
          </a:bodyPr>
          <a:lstStyle/>
          <a:p>
            <a:r>
              <a:rPr lang="en-US" sz="4308"/>
              <a:t>History Of Computing &amp; Computer Architecture</a:t>
            </a:r>
            <a:br>
              <a:rPr lang="en-US" sz="4308"/>
            </a:br>
            <a:r>
              <a:rPr lang="en-US" sz="4308"/>
              <a:t>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49776" y="4321943"/>
            <a:ext cx="4501071" cy="733384"/>
          </a:xfrm>
        </p:spPr>
        <p:txBody>
          <a:bodyPr>
            <a:normAutofit/>
          </a:bodyPr>
          <a:lstStyle/>
          <a:p>
            <a:r>
              <a:rPr lang="en-US">
                <a:solidFill>
                  <a:schemeClr val="tx1">
                    <a:lumMod val="85000"/>
                    <a:lumOff val="15000"/>
                  </a:schemeClr>
                </a:solidFill>
              </a:rPr>
              <a:t>Group – 1 (Presentation</a:t>
            </a:r>
            <a:r>
              <a:rPr lang="en-US" cap="none">
                <a:solidFill>
                  <a:schemeClr val="tx1">
                    <a:lumMod val="85000"/>
                    <a:lumOff val="15000"/>
                  </a:schemeClr>
                </a:solidFill>
              </a:rPr>
              <a:t>)</a:t>
            </a:r>
            <a:endParaRPr lang="en-US">
              <a:solidFill>
                <a:schemeClr val="tx1">
                  <a:lumMod val="85000"/>
                  <a:lumOff val="15000"/>
                </a:schemeClr>
              </a:solidFill>
            </a:endParaRPr>
          </a:p>
          <a:p>
            <a:r>
              <a:rPr lang="en-US" sz="1436" cap="none">
                <a:solidFill>
                  <a:schemeClr val="tx1">
                    <a:lumMod val="85000"/>
                    <a:lumOff val="15000"/>
                  </a:schemeClr>
                </a:solidFill>
              </a:rPr>
              <a:t>Twinkle Private University</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9669" y="4197152"/>
            <a:ext cx="404643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620700" y="967159"/>
            <a:ext cx="3327919" cy="4923692"/>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00B184-F41E-6386-A4A0-2770F5A45A23}"/>
              </a:ext>
            </a:extLst>
          </p:cNvPr>
          <p:cNvSpPr txBox="1"/>
          <p:nvPr/>
        </p:nvSpPr>
        <p:spPr>
          <a:xfrm>
            <a:off x="331305" y="410817"/>
            <a:ext cx="8388627" cy="553998"/>
          </a:xfrm>
          <a:prstGeom prst="rect">
            <a:avLst/>
          </a:prstGeom>
          <a:noFill/>
        </p:spPr>
        <p:txBody>
          <a:bodyPr wrap="square" rtlCol="0">
            <a:spAutoFit/>
          </a:bodyPr>
          <a:lstStyle/>
          <a:p>
            <a:r>
              <a:rPr lang="en-US" sz="3000" b="1"/>
              <a:t>Everything About CPU </a:t>
            </a:r>
          </a:p>
        </p:txBody>
      </p:sp>
      <p:cxnSp>
        <p:nvCxnSpPr>
          <p:cNvPr id="6" name="Straight Connector 5">
            <a:extLst>
              <a:ext uri="{FF2B5EF4-FFF2-40B4-BE49-F238E27FC236}">
                <a16:creationId xmlns:a16="http://schemas.microsoft.com/office/drawing/2014/main" id="{8B85B90A-65CE-6871-6F44-04B3A3343EB0}"/>
              </a:ext>
            </a:extLst>
          </p:cNvPr>
          <p:cNvCxnSpPr/>
          <p:nvPr/>
        </p:nvCxnSpPr>
        <p:spPr>
          <a:xfrm>
            <a:off x="450575" y="1126435"/>
            <a:ext cx="76465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5D246469-467A-2E5C-DE8C-891A9066F876}"/>
              </a:ext>
            </a:extLst>
          </p:cNvPr>
          <p:cNvSpPr txBox="1"/>
          <p:nvPr/>
        </p:nvSpPr>
        <p:spPr>
          <a:xfrm>
            <a:off x="774955" y="1407328"/>
            <a:ext cx="7792881" cy="4708981"/>
          </a:xfrm>
          <a:prstGeom prst="rect">
            <a:avLst/>
          </a:prstGeom>
          <a:solidFill>
            <a:schemeClr val="tx2">
              <a:lumMod val="10000"/>
              <a:lumOff val="90000"/>
            </a:schemeClr>
          </a:solidFill>
          <a:ln>
            <a:solidFill>
              <a:schemeClr val="bg2">
                <a:lumMod val="25000"/>
              </a:schemeClr>
            </a:solidFill>
          </a:ln>
        </p:spPr>
        <p:txBody>
          <a:bodyPr wrap="square" rtlCol="0">
            <a:spAutoFit/>
          </a:bodyPr>
          <a:lstStyle/>
          <a:p>
            <a:pPr marL="342891" indent="-342891">
              <a:buFont typeface="Arial" panose="020B0604020202020204" pitchFamily="34" charset="0"/>
              <a:buChar char="•"/>
            </a:pPr>
            <a:r>
              <a:rPr lang="en-US" sz="2000"/>
              <a:t>CPU is like a warhouse ,it can stored many programs on its own data.It controls the computer systems like ROM,RAM &amp; secondary storage . But CPU can’t perfrom subtraction.</a:t>
            </a:r>
          </a:p>
          <a:p>
            <a:endParaRPr lang="en-US" sz="2000"/>
          </a:p>
          <a:p>
            <a:pPr marL="342891" indent="-342891">
              <a:buFontTx/>
              <a:buChar char="-"/>
            </a:pPr>
            <a:r>
              <a:rPr lang="en-US" sz="2000"/>
              <a:t>It can only repeated instead .</a:t>
            </a:r>
          </a:p>
          <a:p>
            <a:pPr marL="342891" indent="-342891">
              <a:buFontTx/>
              <a:buChar char="-"/>
            </a:pPr>
            <a:r>
              <a:rPr lang="en-US" sz="2000"/>
              <a:t>It can do floating point numbers but the process would be slower.</a:t>
            </a:r>
          </a:p>
          <a:p>
            <a:pPr marL="342891" indent="-342891">
              <a:buFontTx/>
              <a:buChar char="-"/>
            </a:pPr>
            <a:endParaRPr lang="en-US" sz="2000"/>
          </a:p>
          <a:p>
            <a:pPr marL="342891" indent="-342891">
              <a:buFont typeface="Arial" panose="020B0604020202020204" pitchFamily="34" charset="0"/>
              <a:buChar char="•"/>
            </a:pPr>
            <a:r>
              <a:rPr lang="en-US" sz="2000"/>
              <a:t>Components of CPU are</a:t>
            </a:r>
          </a:p>
          <a:p>
            <a:pPr marL="342891" indent="-342891">
              <a:buFont typeface="Wingdings" panose="05000000000000000000" pitchFamily="2" charset="2"/>
              <a:buChar char="q"/>
            </a:pPr>
            <a:r>
              <a:rPr lang="en-US" sz="2000"/>
              <a:t>PC ( Program Counter )</a:t>
            </a:r>
          </a:p>
          <a:p>
            <a:pPr marL="342891" indent="-342891">
              <a:buFont typeface="Wingdings" panose="05000000000000000000" pitchFamily="2" charset="2"/>
              <a:buChar char="q"/>
            </a:pPr>
            <a:r>
              <a:rPr lang="en-US" sz="2000"/>
              <a:t>MBR (Memory Buffer Register )</a:t>
            </a:r>
          </a:p>
          <a:p>
            <a:pPr marL="342891" indent="-342891">
              <a:buFont typeface="Wingdings" panose="05000000000000000000" pitchFamily="2" charset="2"/>
              <a:buChar char="q"/>
            </a:pPr>
            <a:r>
              <a:rPr lang="en-US" sz="2000"/>
              <a:t>MAR (Memory Address Register )</a:t>
            </a:r>
          </a:p>
          <a:p>
            <a:pPr marL="342891" indent="-342891">
              <a:buFont typeface="Wingdings" panose="05000000000000000000" pitchFamily="2" charset="2"/>
              <a:buChar char="q"/>
            </a:pPr>
            <a:r>
              <a:rPr lang="en-US" sz="2000"/>
              <a:t>IR ( Instruction Register )</a:t>
            </a:r>
          </a:p>
          <a:p>
            <a:pPr marL="342891" indent="-342891">
              <a:buFont typeface="Wingdings" panose="05000000000000000000" pitchFamily="2" charset="2"/>
              <a:buChar char="q"/>
            </a:pPr>
            <a:r>
              <a:rPr lang="en-US" sz="2000"/>
              <a:t>TEMP ( General Purpose Register )</a:t>
            </a:r>
          </a:p>
          <a:p>
            <a:pPr marL="342891" indent="-342891">
              <a:buFont typeface="Wingdings" panose="05000000000000000000" pitchFamily="2" charset="2"/>
              <a:buChar char="q"/>
            </a:pPr>
            <a:endParaRPr lang="en-US" sz="2000"/>
          </a:p>
          <a:p>
            <a:endParaRPr lang="en-US" sz="2000"/>
          </a:p>
        </p:txBody>
      </p:sp>
      <p:pic>
        <p:nvPicPr>
          <p:cNvPr id="4" name="Picture 3">
            <a:extLst>
              <a:ext uri="{FF2B5EF4-FFF2-40B4-BE49-F238E27FC236}">
                <a16:creationId xmlns:a16="http://schemas.microsoft.com/office/drawing/2014/main" id="{B728BF5C-F2BC-FC47-9325-0078301350F8}"/>
              </a:ext>
            </a:extLst>
          </p:cNvPr>
          <p:cNvPicPr>
            <a:picLocks noChangeAspect="1"/>
          </p:cNvPicPr>
          <p:nvPr/>
        </p:nvPicPr>
        <p:blipFill>
          <a:blip r:embed="rId2"/>
          <a:stretch>
            <a:fillRect/>
          </a:stretch>
        </p:blipFill>
        <p:spPr>
          <a:xfrm>
            <a:off x="6031023" y="3857794"/>
            <a:ext cx="2139247" cy="2139247"/>
          </a:xfrm>
          <a:prstGeom prst="rect">
            <a:avLst/>
          </a:prstGeom>
          <a:ln>
            <a:noFill/>
          </a:ln>
          <a:effectLst>
            <a:softEdge rad="112500"/>
          </a:effectLst>
        </p:spPr>
      </p:pic>
    </p:spTree>
    <p:extLst>
      <p:ext uri="{BB962C8B-B14F-4D97-AF65-F5344CB8AC3E}">
        <p14:creationId xmlns:p14="http://schemas.microsoft.com/office/powerpoint/2010/main" val="318451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5D9CC-9B1D-A3F8-5D3D-F48A4F88E1CD}"/>
              </a:ext>
            </a:extLst>
          </p:cNvPr>
          <p:cNvSpPr txBox="1"/>
          <p:nvPr/>
        </p:nvSpPr>
        <p:spPr>
          <a:xfrm>
            <a:off x="325584" y="346364"/>
            <a:ext cx="8492837" cy="400110"/>
          </a:xfrm>
          <a:prstGeom prst="rect">
            <a:avLst/>
          </a:prstGeom>
          <a:noFill/>
        </p:spPr>
        <p:txBody>
          <a:bodyPr wrap="square" rtlCol="0">
            <a:spAutoFit/>
          </a:bodyPr>
          <a:lstStyle/>
          <a:p>
            <a:r>
              <a:rPr lang="en-US" sz="2000">
                <a:latin typeface="Arial Black" panose="020B0A04020102020204" pitchFamily="34" charset="0"/>
              </a:rPr>
              <a:t>Reduced Instruction Set Computer ( RISC )</a:t>
            </a:r>
          </a:p>
        </p:txBody>
      </p:sp>
      <p:cxnSp>
        <p:nvCxnSpPr>
          <p:cNvPr id="4" name="Straight Connector 3">
            <a:extLst>
              <a:ext uri="{FF2B5EF4-FFF2-40B4-BE49-F238E27FC236}">
                <a16:creationId xmlns:a16="http://schemas.microsoft.com/office/drawing/2014/main" id="{72FFB3A1-0B56-C15A-7DD7-1FDDF7E5B4FC}"/>
              </a:ext>
            </a:extLst>
          </p:cNvPr>
          <p:cNvCxnSpPr>
            <a:cxnSpLocks/>
          </p:cNvCxnSpPr>
          <p:nvPr/>
        </p:nvCxnSpPr>
        <p:spPr>
          <a:xfrm>
            <a:off x="2" y="871165"/>
            <a:ext cx="6677891" cy="0"/>
          </a:xfrm>
          <a:prstGeom prst="line">
            <a:avLst/>
          </a:prstGeom>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9E93E81-73C7-C030-8E19-DB167911A2DC}"/>
              </a:ext>
            </a:extLst>
          </p:cNvPr>
          <p:cNvSpPr txBox="1"/>
          <p:nvPr/>
        </p:nvSpPr>
        <p:spPr>
          <a:xfrm>
            <a:off x="-1" y="1480786"/>
            <a:ext cx="9144000" cy="1631216"/>
          </a:xfrm>
          <a:prstGeom prst="rect">
            <a:avLst/>
          </a:prstGeom>
          <a:solidFill>
            <a:schemeClr val="tx2">
              <a:lumMod val="10000"/>
              <a:lumOff val="90000"/>
            </a:schemeClr>
          </a:solidFill>
          <a:ln>
            <a:solidFill>
              <a:schemeClr val="tx1"/>
            </a:solidFill>
          </a:ln>
        </p:spPr>
        <p:txBody>
          <a:bodyPr wrap="square" rtlCol="0">
            <a:spAutoFit/>
          </a:bodyPr>
          <a:lstStyle/>
          <a:p>
            <a:pPr marL="342891" indent="-342891">
              <a:buFont typeface="Arial" panose="020B0604020202020204" pitchFamily="34" charset="0"/>
              <a:buChar char="•"/>
            </a:pPr>
            <a:r>
              <a:rPr lang="en-US" sz="2000"/>
              <a:t>Utilize the small,highly-optimized set of instruction architectures rather than other types of archetectures</a:t>
            </a:r>
          </a:p>
          <a:p>
            <a:pPr marL="342891" indent="-342891">
              <a:buFont typeface="Arial" panose="020B0604020202020204" pitchFamily="34" charset="0"/>
              <a:buChar char="•"/>
            </a:pPr>
            <a:r>
              <a:rPr lang="en-US" sz="2000"/>
              <a:t>RISC designed CPUs can do less but they can execute more rapidly</a:t>
            </a:r>
          </a:p>
          <a:p>
            <a:pPr marL="342891" indent="-342891">
              <a:buFont typeface="Arial" panose="020B0604020202020204" pitchFamily="34" charset="0"/>
              <a:buChar char="•"/>
            </a:pPr>
            <a:r>
              <a:rPr lang="en-US" sz="2000"/>
              <a:t>RISC processors are increased by increasing the register set &amp; the no. of parallel threads &amp; the speed of CPU’s executing instructions .</a:t>
            </a:r>
          </a:p>
        </p:txBody>
      </p:sp>
      <p:sp>
        <p:nvSpPr>
          <p:cNvPr id="10" name="TextBox 9">
            <a:extLst>
              <a:ext uri="{FF2B5EF4-FFF2-40B4-BE49-F238E27FC236}">
                <a16:creationId xmlns:a16="http://schemas.microsoft.com/office/drawing/2014/main" id="{F3B1129C-7C83-8916-FED6-56AB2C430A8E}"/>
              </a:ext>
            </a:extLst>
          </p:cNvPr>
          <p:cNvSpPr txBox="1"/>
          <p:nvPr/>
        </p:nvSpPr>
        <p:spPr>
          <a:xfrm>
            <a:off x="325582" y="3487588"/>
            <a:ext cx="6670964" cy="400110"/>
          </a:xfrm>
          <a:prstGeom prst="rect">
            <a:avLst/>
          </a:prstGeom>
          <a:noFill/>
        </p:spPr>
        <p:txBody>
          <a:bodyPr wrap="square" rtlCol="0">
            <a:spAutoFit/>
          </a:bodyPr>
          <a:lstStyle/>
          <a:p>
            <a:r>
              <a:rPr lang="en-US" sz="2000">
                <a:latin typeface="Arial Black" panose="020B0A04020102020204" pitchFamily="34" charset="0"/>
              </a:rPr>
              <a:t>Complex Instruction Set Computer ( CISC )</a:t>
            </a:r>
          </a:p>
        </p:txBody>
      </p:sp>
      <p:cxnSp>
        <p:nvCxnSpPr>
          <p:cNvPr id="12" name="Straight Connector 11">
            <a:extLst>
              <a:ext uri="{FF2B5EF4-FFF2-40B4-BE49-F238E27FC236}">
                <a16:creationId xmlns:a16="http://schemas.microsoft.com/office/drawing/2014/main" id="{70B67551-46D9-C74E-113F-B2BF0A4374C9}"/>
              </a:ext>
            </a:extLst>
          </p:cNvPr>
          <p:cNvCxnSpPr>
            <a:cxnSpLocks/>
          </p:cNvCxnSpPr>
          <p:nvPr/>
        </p:nvCxnSpPr>
        <p:spPr>
          <a:xfrm>
            <a:off x="3" y="4031673"/>
            <a:ext cx="6802583" cy="0"/>
          </a:xfrm>
          <a:prstGeom prst="line">
            <a:avLst/>
          </a:prstGeom>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F81E493-071F-BA21-5886-AFCDE0F1688B}"/>
              </a:ext>
            </a:extLst>
          </p:cNvPr>
          <p:cNvSpPr txBox="1"/>
          <p:nvPr/>
        </p:nvSpPr>
        <p:spPr>
          <a:xfrm>
            <a:off x="-1" y="4663398"/>
            <a:ext cx="9144000" cy="1323439"/>
          </a:xfrm>
          <a:prstGeom prst="rect">
            <a:avLst/>
          </a:prstGeom>
          <a:solidFill>
            <a:schemeClr val="bg2"/>
          </a:solidFill>
          <a:ln>
            <a:solidFill>
              <a:schemeClr val="tx1"/>
            </a:solidFill>
          </a:ln>
        </p:spPr>
        <p:txBody>
          <a:bodyPr wrap="square" rtlCol="0">
            <a:spAutoFit/>
          </a:bodyPr>
          <a:lstStyle/>
          <a:p>
            <a:pPr marL="285744" indent="-285744">
              <a:buFont typeface="Arial" panose="020B0604020202020204" pitchFamily="34" charset="0"/>
              <a:buChar char="•"/>
            </a:pPr>
            <a:r>
              <a:rPr lang="en-US" sz="2000"/>
              <a:t>A complete architecture in which a single instruction can execute many low-level operations </a:t>
            </a:r>
          </a:p>
          <a:p>
            <a:pPr marL="285744" indent="-285744">
              <a:buFont typeface="Arial" panose="020B0604020202020204" pitchFamily="34" charset="0"/>
              <a:buChar char="•"/>
            </a:pPr>
            <a:r>
              <a:rPr lang="en-US" sz="2000"/>
              <a:t>CISC Architectures are designed with complex designs of mainframe in which memory load &amp; store operations are not separated away.</a:t>
            </a:r>
          </a:p>
        </p:txBody>
      </p:sp>
    </p:spTree>
    <p:extLst>
      <p:ext uri="{BB962C8B-B14F-4D97-AF65-F5344CB8AC3E}">
        <p14:creationId xmlns:p14="http://schemas.microsoft.com/office/powerpoint/2010/main" val="157685868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FD53-8234-7558-EFA5-C923529685B4}"/>
              </a:ext>
            </a:extLst>
          </p:cNvPr>
          <p:cNvSpPr>
            <a:spLocks noGrp="1"/>
          </p:cNvSpPr>
          <p:nvPr>
            <p:ph type="title"/>
          </p:nvPr>
        </p:nvSpPr>
        <p:spPr/>
        <p:txBody>
          <a:bodyPr/>
          <a:lstStyle/>
          <a:p>
            <a:r>
              <a:rPr lang="en-SG"/>
              <a:t>Single vs Multi Core </a:t>
            </a:r>
            <a:r>
              <a:rPr lang="en-SG" dirty="0"/>
              <a:t>P</a:t>
            </a:r>
            <a:r>
              <a:rPr lang="en-SG"/>
              <a:t>rocessors</a:t>
            </a:r>
            <a:endParaRPr lang="en-SG" dirty="0"/>
          </a:p>
        </p:txBody>
      </p:sp>
      <p:sp>
        <p:nvSpPr>
          <p:cNvPr id="3" name="Content Placeholder 2">
            <a:extLst>
              <a:ext uri="{FF2B5EF4-FFF2-40B4-BE49-F238E27FC236}">
                <a16:creationId xmlns:a16="http://schemas.microsoft.com/office/drawing/2014/main" id="{425C37FC-1C6A-A20C-4B06-D1DDA3059003}"/>
              </a:ext>
            </a:extLst>
          </p:cNvPr>
          <p:cNvSpPr>
            <a:spLocks noGrp="1"/>
          </p:cNvSpPr>
          <p:nvPr>
            <p:ph idx="1"/>
          </p:nvPr>
        </p:nvSpPr>
        <p:spPr>
          <a:xfrm>
            <a:off x="677186" y="2081699"/>
            <a:ext cx="8042744" cy="820525"/>
          </a:xfrm>
          <a:solidFill>
            <a:schemeClr val="bg2"/>
          </a:solidFill>
          <a:ln>
            <a:solidFill>
              <a:schemeClr val="tx1"/>
            </a:solidFill>
          </a:ln>
        </p:spPr>
        <p:txBody>
          <a:bodyPr>
            <a:noAutofit/>
          </a:bodyPr>
          <a:lstStyle/>
          <a:p>
            <a:r>
              <a:rPr lang="en-US" sz="2000" b="1" i="0" dirty="0">
                <a:solidFill>
                  <a:schemeClr val="tx1"/>
                </a:solidFill>
                <a:effectLst/>
                <a:latin typeface="Agency FB" panose="020B0503020202020204" pitchFamily="34" charset="0"/>
              </a:rPr>
              <a:t>A CPU that offers multiple cores may perform significantly better than a single-core CPU of the same speed.</a:t>
            </a:r>
          </a:p>
          <a:p>
            <a:endParaRPr lang="en-SG" sz="2000" b="1" dirty="0">
              <a:solidFill>
                <a:schemeClr val="tx1"/>
              </a:solidFill>
              <a:latin typeface="Agency FB" panose="020B0503020202020204" pitchFamily="34" charset="0"/>
            </a:endParaRPr>
          </a:p>
        </p:txBody>
      </p:sp>
      <p:pic>
        <p:nvPicPr>
          <p:cNvPr id="5" name="Picture 4">
            <a:extLst>
              <a:ext uri="{FF2B5EF4-FFF2-40B4-BE49-F238E27FC236}">
                <a16:creationId xmlns:a16="http://schemas.microsoft.com/office/drawing/2014/main" id="{CBEE8472-9B7D-98C9-76EA-C89975C3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05" y="3588827"/>
            <a:ext cx="6873309" cy="1981130"/>
          </a:xfrm>
          <a:prstGeom prst="rect">
            <a:avLst/>
          </a:prstGeom>
          <a:ln>
            <a:solidFill>
              <a:schemeClr val="tx1"/>
            </a:solidFill>
          </a:ln>
          <a:effectLst>
            <a:outerShdw blurRad="50800" dist="38100" dir="10800000" algn="r" rotWithShape="0">
              <a:prstClr val="black">
                <a:alpha val="40000"/>
              </a:prstClr>
            </a:outerShdw>
          </a:effectLst>
        </p:spPr>
      </p:pic>
      <p:cxnSp>
        <p:nvCxnSpPr>
          <p:cNvPr id="6" name="Straight Connector 5">
            <a:extLst>
              <a:ext uri="{FF2B5EF4-FFF2-40B4-BE49-F238E27FC236}">
                <a16:creationId xmlns:a16="http://schemas.microsoft.com/office/drawing/2014/main" id="{761D0AC3-49D4-737D-7FA4-7CF0CE979BE8}"/>
              </a:ext>
            </a:extLst>
          </p:cNvPr>
          <p:cNvCxnSpPr/>
          <p:nvPr/>
        </p:nvCxnSpPr>
        <p:spPr>
          <a:xfrm>
            <a:off x="822960" y="3269173"/>
            <a:ext cx="7543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6035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6E9D-F017-A837-FE5F-ED90D5507283}"/>
              </a:ext>
            </a:extLst>
          </p:cNvPr>
          <p:cNvSpPr>
            <a:spLocks noGrp="1"/>
          </p:cNvSpPr>
          <p:nvPr>
            <p:ph type="title"/>
          </p:nvPr>
        </p:nvSpPr>
        <p:spPr>
          <a:xfrm>
            <a:off x="822960" y="751436"/>
            <a:ext cx="7765321" cy="994741"/>
          </a:xfrm>
        </p:spPr>
        <p:txBody>
          <a:bodyPr/>
          <a:lstStyle/>
          <a:p>
            <a:r>
              <a:rPr lang="en-SG" dirty="0"/>
              <a:t>Hyperthreading</a:t>
            </a:r>
          </a:p>
        </p:txBody>
      </p:sp>
      <p:sp>
        <p:nvSpPr>
          <p:cNvPr id="3" name="Content Placeholder 2">
            <a:extLst>
              <a:ext uri="{FF2B5EF4-FFF2-40B4-BE49-F238E27FC236}">
                <a16:creationId xmlns:a16="http://schemas.microsoft.com/office/drawing/2014/main" id="{95F7A7C0-E107-29CC-1323-BDD181B7F58D}"/>
              </a:ext>
            </a:extLst>
          </p:cNvPr>
          <p:cNvSpPr>
            <a:spLocks noGrp="1"/>
          </p:cNvSpPr>
          <p:nvPr>
            <p:ph idx="1"/>
          </p:nvPr>
        </p:nvSpPr>
        <p:spPr>
          <a:xfrm>
            <a:off x="404191" y="2150773"/>
            <a:ext cx="8335618" cy="994741"/>
          </a:xfrm>
          <a:solidFill>
            <a:schemeClr val="accent6">
              <a:lumMod val="20000"/>
              <a:lumOff val="80000"/>
            </a:schemeClr>
          </a:solidFill>
          <a:ln>
            <a:solidFill>
              <a:schemeClr val="tx1"/>
            </a:solidFill>
          </a:ln>
        </p:spPr>
        <p:txBody>
          <a:bodyPr>
            <a:noAutofit/>
          </a:bodyPr>
          <a:lstStyle/>
          <a:p>
            <a:r>
              <a:rPr lang="en-US" sz="2400" b="1" i="0">
                <a:solidFill>
                  <a:schemeClr val="tx1"/>
                </a:solidFill>
                <a:effectLst/>
                <a:latin typeface="Agency FB" panose="020B0503020202020204" pitchFamily="34" charset="0"/>
              </a:rPr>
              <a:t>Hyper-Threading is an Intel® hardware innovation that allows multiple threads to run on each core, this means more work can be done in parallel.</a:t>
            </a:r>
            <a:endParaRPr lang="en-SG" sz="2400" b="1">
              <a:solidFill>
                <a:schemeClr val="tx1"/>
              </a:solidFill>
              <a:latin typeface="Agency FB" panose="020B0503020202020204" pitchFamily="34" charset="0"/>
            </a:endParaRPr>
          </a:p>
          <a:p>
            <a:endParaRPr lang="en-SG" sz="2400" b="1" dirty="0">
              <a:solidFill>
                <a:schemeClr val="tx1"/>
              </a:solidFill>
              <a:latin typeface="Agency FB" panose="020B0503020202020204" pitchFamily="34" charset="0"/>
            </a:endParaRPr>
          </a:p>
        </p:txBody>
      </p:sp>
      <p:pic>
        <p:nvPicPr>
          <p:cNvPr id="5" name="Picture 4">
            <a:extLst>
              <a:ext uri="{FF2B5EF4-FFF2-40B4-BE49-F238E27FC236}">
                <a16:creationId xmlns:a16="http://schemas.microsoft.com/office/drawing/2014/main" id="{E77AAA72-EDB2-B40D-602A-97CBEA05C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996" y="3311570"/>
            <a:ext cx="4966490" cy="2794994"/>
          </a:xfrm>
          <a:prstGeom prst="rect">
            <a:avLst/>
          </a:prstGeom>
          <a:ln>
            <a:solidFill>
              <a:schemeClr val="tx1"/>
            </a:solidFill>
          </a:ln>
        </p:spPr>
      </p:pic>
    </p:spTree>
    <p:extLst>
      <p:ext uri="{BB962C8B-B14F-4D97-AF65-F5344CB8AC3E}">
        <p14:creationId xmlns:p14="http://schemas.microsoft.com/office/powerpoint/2010/main" val="18106633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DE3E41-06BE-7C81-3E5B-766B589A5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160" y="3450464"/>
            <a:ext cx="5283240" cy="2676842"/>
          </a:xfrm>
          <a:prstGeom prst="rect">
            <a:avLst/>
          </a:prstGeom>
        </p:spPr>
      </p:pic>
      <p:sp>
        <p:nvSpPr>
          <p:cNvPr id="5" name="TextBox 4">
            <a:extLst>
              <a:ext uri="{FF2B5EF4-FFF2-40B4-BE49-F238E27FC236}">
                <a16:creationId xmlns:a16="http://schemas.microsoft.com/office/drawing/2014/main" id="{A50FDF1B-18CD-0ACB-7CFA-88F5C41B368D}"/>
              </a:ext>
            </a:extLst>
          </p:cNvPr>
          <p:cNvSpPr txBox="1"/>
          <p:nvPr/>
        </p:nvSpPr>
        <p:spPr>
          <a:xfrm>
            <a:off x="974035" y="2035893"/>
            <a:ext cx="6977269" cy="1138773"/>
          </a:xfrm>
          <a:prstGeom prst="rect">
            <a:avLst/>
          </a:prstGeom>
          <a:solidFill>
            <a:schemeClr val="bg2">
              <a:lumMod val="90000"/>
            </a:schemeClr>
          </a:solidFill>
          <a:ln>
            <a:solidFill>
              <a:schemeClr val="tx1"/>
            </a:solidFill>
          </a:ln>
        </p:spPr>
        <p:txBody>
          <a:bodyPr wrap="square" rtlCol="0">
            <a:spAutoFit/>
          </a:bodyPr>
          <a:lstStyle/>
          <a:p>
            <a:pPr marL="342900" indent="-342900">
              <a:buFont typeface="Arial" panose="020B0604020202020204" pitchFamily="34" charset="0"/>
              <a:buChar char="•"/>
            </a:pPr>
            <a:r>
              <a:rPr lang="en-US" sz="2400" b="1" i="0">
                <a:effectLst/>
                <a:latin typeface="Agency FB" panose="020B0503020202020204" pitchFamily="34" charset="0"/>
              </a:rPr>
              <a:t>Multiprocessing is the utilization of two or more central processing units (CPUs) in a single computer system</a:t>
            </a:r>
            <a:r>
              <a:rPr lang="en-US" sz="2400" b="0" i="0">
                <a:solidFill>
                  <a:srgbClr val="BDC1C6"/>
                </a:solidFill>
                <a:effectLst/>
                <a:latin typeface="Helvetica Neue"/>
              </a:rPr>
              <a:t>.</a:t>
            </a:r>
          </a:p>
          <a:p>
            <a:endParaRPr lang="en-US" sz="2000" b="1">
              <a:latin typeface="Agency FB" panose="020B0503020202020204" pitchFamily="34" charset="0"/>
            </a:endParaRPr>
          </a:p>
        </p:txBody>
      </p:sp>
      <p:sp>
        <p:nvSpPr>
          <p:cNvPr id="8" name="TextBox 7">
            <a:extLst>
              <a:ext uri="{FF2B5EF4-FFF2-40B4-BE49-F238E27FC236}">
                <a16:creationId xmlns:a16="http://schemas.microsoft.com/office/drawing/2014/main" id="{0921F987-D3EF-6094-E407-2EE5EAC59992}"/>
              </a:ext>
            </a:extLst>
          </p:cNvPr>
          <p:cNvSpPr txBox="1"/>
          <p:nvPr/>
        </p:nvSpPr>
        <p:spPr>
          <a:xfrm>
            <a:off x="901148" y="861391"/>
            <a:ext cx="6453809" cy="584775"/>
          </a:xfrm>
          <a:prstGeom prst="rect">
            <a:avLst/>
          </a:prstGeom>
          <a:noFill/>
        </p:spPr>
        <p:txBody>
          <a:bodyPr wrap="square" rtlCol="0">
            <a:spAutoFit/>
          </a:bodyPr>
          <a:lstStyle/>
          <a:p>
            <a:r>
              <a:rPr lang="en-US" sz="3200">
                <a:latin typeface="+mj-lt"/>
              </a:rPr>
              <a:t>Multi-processor Computers</a:t>
            </a:r>
          </a:p>
        </p:txBody>
      </p:sp>
    </p:spTree>
    <p:extLst>
      <p:ext uri="{BB962C8B-B14F-4D97-AF65-F5344CB8AC3E}">
        <p14:creationId xmlns:p14="http://schemas.microsoft.com/office/powerpoint/2010/main" val="2262019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C8D4D-8AC2-0054-7FB9-D75205809F2D}"/>
              </a:ext>
            </a:extLst>
          </p:cNvPr>
          <p:cNvSpPr txBox="1"/>
          <p:nvPr/>
        </p:nvSpPr>
        <p:spPr>
          <a:xfrm>
            <a:off x="858982" y="1079027"/>
            <a:ext cx="7426036" cy="646331"/>
          </a:xfrm>
          <a:prstGeom prst="rect">
            <a:avLst/>
          </a:prstGeom>
          <a:noFill/>
        </p:spPr>
        <p:txBody>
          <a:bodyPr wrap="square" rtlCol="0">
            <a:spAutoFit/>
          </a:bodyPr>
          <a:lstStyle/>
          <a:p>
            <a:r>
              <a:rPr lang="en-US" sz="3600"/>
              <a:t>Distributed Computing</a:t>
            </a:r>
          </a:p>
        </p:txBody>
      </p:sp>
      <p:sp>
        <p:nvSpPr>
          <p:cNvPr id="3" name="TextBox 2">
            <a:extLst>
              <a:ext uri="{FF2B5EF4-FFF2-40B4-BE49-F238E27FC236}">
                <a16:creationId xmlns:a16="http://schemas.microsoft.com/office/drawing/2014/main" id="{E67B3F8D-D240-7197-E0C5-A3A2C1C6FCE8}"/>
              </a:ext>
            </a:extLst>
          </p:cNvPr>
          <p:cNvSpPr txBox="1"/>
          <p:nvPr/>
        </p:nvSpPr>
        <p:spPr>
          <a:xfrm>
            <a:off x="568037" y="2189018"/>
            <a:ext cx="7716981" cy="1508105"/>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400" b="1">
                <a:latin typeface="Agency FB" panose="020B0503020202020204" pitchFamily="34" charset="0"/>
              </a:rPr>
              <a:t>Multiple</a:t>
            </a:r>
            <a:r>
              <a:rPr lang="en-US" sz="2400">
                <a:latin typeface="Agency FB" panose="020B0503020202020204" pitchFamily="34" charset="0"/>
              </a:rPr>
              <a:t>  </a:t>
            </a:r>
            <a:r>
              <a:rPr lang="en-US" sz="2400" b="1">
                <a:latin typeface="Agency FB" panose="020B0503020202020204" pitchFamily="34" charset="0"/>
              </a:rPr>
              <a:t>Computers work together to solve a common problem</a:t>
            </a:r>
          </a:p>
          <a:p>
            <a:pPr marL="342900" indent="-342900">
              <a:buFont typeface="Arial" panose="020B0604020202020204" pitchFamily="34" charset="0"/>
              <a:buChar char="•"/>
            </a:pPr>
            <a:r>
              <a:rPr lang="en-US" sz="2400" b="1">
                <a:latin typeface="Agency FB" panose="020B0503020202020204" pitchFamily="34" charset="0"/>
              </a:rPr>
              <a:t>As a powerful single computer</a:t>
            </a:r>
          </a:p>
          <a:p>
            <a:pPr marL="342900" indent="-342900">
              <a:buFont typeface="Arial" panose="020B0604020202020204" pitchFamily="34" charset="0"/>
              <a:buChar char="•"/>
            </a:pPr>
            <a:r>
              <a:rPr lang="en-US" sz="2400" b="1">
                <a:latin typeface="Agency FB" panose="020B0503020202020204" pitchFamily="34" charset="0"/>
              </a:rPr>
              <a:t>Need Large-scale resources to deal with complex challenges</a:t>
            </a:r>
          </a:p>
          <a:p>
            <a:endParaRPr lang="en-US" sz="2000">
              <a:latin typeface="Agency FB" panose="020B0503020202020204" pitchFamily="34" charset="0"/>
            </a:endParaRPr>
          </a:p>
        </p:txBody>
      </p:sp>
      <p:sp>
        <p:nvSpPr>
          <p:cNvPr id="4" name="TextBox 3">
            <a:extLst>
              <a:ext uri="{FF2B5EF4-FFF2-40B4-BE49-F238E27FC236}">
                <a16:creationId xmlns:a16="http://schemas.microsoft.com/office/drawing/2014/main" id="{A09E3898-DAD6-95F0-1620-8867DC0B3C7B}"/>
              </a:ext>
            </a:extLst>
          </p:cNvPr>
          <p:cNvSpPr txBox="1"/>
          <p:nvPr/>
        </p:nvSpPr>
        <p:spPr>
          <a:xfrm>
            <a:off x="138545" y="3851564"/>
            <a:ext cx="4059382" cy="1631216"/>
          </a:xfrm>
          <a:prstGeom prst="rect">
            <a:avLst/>
          </a:prstGeom>
          <a:noFill/>
          <a:ln>
            <a:solidFill>
              <a:schemeClr val="tx1"/>
            </a:solidFill>
          </a:ln>
        </p:spPr>
        <p:txBody>
          <a:bodyPr wrap="square" rtlCol="0">
            <a:spAutoFit/>
          </a:bodyPr>
          <a:lstStyle/>
          <a:p>
            <a:r>
              <a:rPr lang="en-US" sz="2000" b="1"/>
              <a:t>Advantages </a:t>
            </a:r>
          </a:p>
          <a:p>
            <a:pPr marL="514350" indent="-514350">
              <a:buFont typeface="+mj-lt"/>
              <a:buAutoNum type="romanUcPeriod"/>
            </a:pPr>
            <a:r>
              <a:rPr lang="en-US" sz="2000" b="1"/>
              <a:t>Availability</a:t>
            </a:r>
          </a:p>
          <a:p>
            <a:pPr marL="514350" indent="-514350">
              <a:buFont typeface="+mj-lt"/>
              <a:buAutoNum type="romanUcPeriod"/>
            </a:pPr>
            <a:r>
              <a:rPr lang="en-US" sz="2000" b="1"/>
              <a:t>Consistory</a:t>
            </a:r>
          </a:p>
          <a:p>
            <a:pPr marL="514350" indent="-514350">
              <a:buFont typeface="+mj-lt"/>
              <a:buAutoNum type="romanUcPeriod"/>
            </a:pPr>
            <a:r>
              <a:rPr lang="en-US" sz="2000" b="1"/>
              <a:t>Transprency</a:t>
            </a:r>
          </a:p>
          <a:p>
            <a:pPr marL="514350" indent="-514350">
              <a:buFont typeface="+mj-lt"/>
              <a:buAutoNum type="romanUcPeriod"/>
            </a:pPr>
            <a:r>
              <a:rPr lang="en-US" sz="2000" b="1"/>
              <a:t>Efficiency</a:t>
            </a:r>
          </a:p>
        </p:txBody>
      </p:sp>
      <p:pic>
        <p:nvPicPr>
          <p:cNvPr id="6" name="Picture 5">
            <a:extLst>
              <a:ext uri="{FF2B5EF4-FFF2-40B4-BE49-F238E27FC236}">
                <a16:creationId xmlns:a16="http://schemas.microsoft.com/office/drawing/2014/main" id="{52F9BBA5-09F7-7E21-D8DC-3DFE4735ABDD}"/>
              </a:ext>
            </a:extLst>
          </p:cNvPr>
          <p:cNvPicPr>
            <a:picLocks noChangeAspect="1"/>
          </p:cNvPicPr>
          <p:nvPr/>
        </p:nvPicPr>
        <p:blipFill>
          <a:blip r:embed="rId2"/>
          <a:stretch>
            <a:fillRect/>
          </a:stretch>
        </p:blipFill>
        <p:spPr>
          <a:xfrm>
            <a:off x="4426527" y="3805114"/>
            <a:ext cx="4572000" cy="2286000"/>
          </a:xfrm>
          <a:prstGeom prst="rect">
            <a:avLst/>
          </a:prstGeom>
          <a:ln>
            <a:solidFill>
              <a:schemeClr val="tx1"/>
            </a:solidFill>
          </a:ln>
        </p:spPr>
      </p:pic>
    </p:spTree>
    <p:extLst>
      <p:ext uri="{BB962C8B-B14F-4D97-AF65-F5344CB8AC3E}">
        <p14:creationId xmlns:p14="http://schemas.microsoft.com/office/powerpoint/2010/main" val="2903163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60087-EA32-4294-3058-6B392896BBDD}"/>
              </a:ext>
            </a:extLst>
          </p:cNvPr>
          <p:cNvSpPr txBox="1"/>
          <p:nvPr/>
        </p:nvSpPr>
        <p:spPr>
          <a:xfrm>
            <a:off x="512618" y="1039090"/>
            <a:ext cx="8118763" cy="3170099"/>
          </a:xfrm>
          <a:prstGeom prst="rect">
            <a:avLst/>
          </a:prstGeom>
          <a:noFill/>
        </p:spPr>
        <p:txBody>
          <a:bodyPr wrap="square" rtlCol="0">
            <a:spAutoFit/>
          </a:bodyPr>
          <a:lstStyle/>
          <a:p>
            <a:r>
              <a:rPr lang="en-US" sz="4000">
                <a:latin typeface="Agency FB" panose="020B0503020202020204" pitchFamily="34" charset="0"/>
              </a:rPr>
              <a:t>                      Thank you Everyone !</a:t>
            </a:r>
          </a:p>
          <a:p>
            <a:endParaRPr lang="en-US" sz="4000">
              <a:latin typeface="+mj-lt"/>
            </a:endParaRPr>
          </a:p>
          <a:p>
            <a:endParaRPr lang="en-US" sz="4000">
              <a:latin typeface="+mj-lt"/>
            </a:endParaRPr>
          </a:p>
          <a:p>
            <a:r>
              <a:rPr lang="en-US" sz="4000">
                <a:latin typeface="+mj-lt"/>
              </a:rPr>
              <a:t>          </a:t>
            </a:r>
            <a:r>
              <a:rPr lang="en-US" sz="4000" b="1">
                <a:latin typeface="+mj-lt"/>
              </a:rPr>
              <a:t>Any Questions ?? </a:t>
            </a:r>
          </a:p>
          <a:p>
            <a:endParaRPr lang="en-US" sz="4000">
              <a:latin typeface="+mj-lt"/>
            </a:endParaRPr>
          </a:p>
        </p:txBody>
      </p:sp>
    </p:spTree>
    <p:extLst>
      <p:ext uri="{BB962C8B-B14F-4D97-AF65-F5344CB8AC3E}">
        <p14:creationId xmlns:p14="http://schemas.microsoft.com/office/powerpoint/2010/main" val="1505512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2530-A020-8E83-796E-52F305CA1ABD}"/>
              </a:ext>
            </a:extLst>
          </p:cNvPr>
          <p:cNvSpPr>
            <a:spLocks noGrp="1"/>
          </p:cNvSpPr>
          <p:nvPr>
            <p:ph type="title"/>
          </p:nvPr>
        </p:nvSpPr>
        <p:spPr/>
        <p:txBody>
          <a:bodyPr/>
          <a:lstStyle/>
          <a:p>
            <a:r>
              <a:rPr lang="en-US"/>
              <a:t>Topics </a:t>
            </a:r>
          </a:p>
        </p:txBody>
      </p:sp>
      <p:sp>
        <p:nvSpPr>
          <p:cNvPr id="3" name="Content Placeholder 2">
            <a:extLst>
              <a:ext uri="{FF2B5EF4-FFF2-40B4-BE49-F238E27FC236}">
                <a16:creationId xmlns:a16="http://schemas.microsoft.com/office/drawing/2014/main" id="{7EA1275F-77FA-B24F-C22E-1C80612C90F4}"/>
              </a:ext>
            </a:extLst>
          </p:cNvPr>
          <p:cNvSpPr>
            <a:spLocks noGrp="1"/>
          </p:cNvSpPr>
          <p:nvPr>
            <p:ph idx="1"/>
          </p:nvPr>
        </p:nvSpPr>
        <p:spPr>
          <a:xfrm>
            <a:off x="699383" y="1974574"/>
            <a:ext cx="7790953" cy="4240696"/>
          </a:xfrm>
          <a:noFill/>
          <a:ln>
            <a:solidFill>
              <a:schemeClr val="tx1"/>
            </a:solidFill>
          </a:ln>
        </p:spPr>
        <p:txBody>
          <a:bodyPr>
            <a:normAutofit/>
          </a:bodyPr>
          <a:lstStyle/>
          <a:p>
            <a:pPr>
              <a:buClr>
                <a:schemeClr val="tx1"/>
              </a:buClr>
              <a:buFont typeface="Wingdings" panose="05000000000000000000" pitchFamily="2" charset="2"/>
              <a:buChar char="Ø"/>
            </a:pPr>
            <a:endParaRPr lang="en-US" sz="2800">
              <a:solidFill>
                <a:schemeClr val="tx1"/>
              </a:solidFill>
              <a:latin typeface="Agency FB" panose="020B0503020202020204" pitchFamily="34" charset="0"/>
            </a:endParaRPr>
          </a:p>
          <a:p>
            <a:pPr>
              <a:buClr>
                <a:schemeClr val="tx1"/>
              </a:buClr>
              <a:buFont typeface="Wingdings" panose="05000000000000000000" pitchFamily="2" charset="2"/>
              <a:buChar char="Ø"/>
            </a:pPr>
            <a:r>
              <a:rPr lang="en-US" sz="2800">
                <a:solidFill>
                  <a:schemeClr val="tx1"/>
                </a:solidFill>
                <a:latin typeface="Agency FB" panose="020B0503020202020204" pitchFamily="34" charset="0"/>
              </a:rPr>
              <a:t> History Of Computers</a:t>
            </a:r>
          </a:p>
          <a:p>
            <a:pPr>
              <a:buClr>
                <a:schemeClr val="tx1"/>
              </a:buClr>
              <a:buFont typeface="Wingdings" panose="05000000000000000000" pitchFamily="2" charset="2"/>
              <a:buChar char="Ø"/>
            </a:pPr>
            <a:r>
              <a:rPr lang="en-US" sz="2800">
                <a:solidFill>
                  <a:schemeClr val="tx1"/>
                </a:solidFill>
                <a:latin typeface="Agency FB" panose="020B0503020202020204" pitchFamily="34" charset="0"/>
              </a:rPr>
              <a:t> Generation Of Computers</a:t>
            </a:r>
          </a:p>
          <a:p>
            <a:pPr>
              <a:buClr>
                <a:schemeClr val="tx1"/>
              </a:buClr>
              <a:buFont typeface="Wingdings" panose="05000000000000000000" pitchFamily="2" charset="2"/>
              <a:buChar char="Ø"/>
            </a:pPr>
            <a:r>
              <a:rPr lang="en-US" sz="2800">
                <a:solidFill>
                  <a:schemeClr val="tx1"/>
                </a:solidFill>
                <a:latin typeface="Agency FB" panose="020B0503020202020204" pitchFamily="34" charset="0"/>
              </a:rPr>
              <a:t> Computer Components</a:t>
            </a:r>
          </a:p>
          <a:p>
            <a:pPr>
              <a:buClr>
                <a:schemeClr val="tx1"/>
              </a:buClr>
              <a:buFont typeface="Wingdings" panose="05000000000000000000" pitchFamily="2" charset="2"/>
              <a:buChar char="Ø"/>
            </a:pPr>
            <a:r>
              <a:rPr lang="en-US" sz="2800">
                <a:solidFill>
                  <a:schemeClr val="tx1"/>
                </a:solidFill>
                <a:latin typeface="Agency FB" panose="020B0503020202020204" pitchFamily="34" charset="0"/>
              </a:rPr>
              <a:t> Operating System</a:t>
            </a:r>
          </a:p>
          <a:p>
            <a:pPr>
              <a:buClr>
                <a:schemeClr val="tx1"/>
              </a:buClr>
              <a:buFont typeface="Wingdings" panose="05000000000000000000" pitchFamily="2" charset="2"/>
              <a:buChar char="Ø"/>
            </a:pPr>
            <a:r>
              <a:rPr lang="en-US" sz="2800">
                <a:solidFill>
                  <a:schemeClr val="tx1"/>
                </a:solidFill>
                <a:latin typeface="Agency FB" panose="020B0503020202020204" pitchFamily="34" charset="0"/>
              </a:rPr>
              <a:t> Computer System Networkings</a:t>
            </a:r>
          </a:p>
          <a:p>
            <a:pPr>
              <a:buClr>
                <a:schemeClr val="tx1"/>
              </a:buClr>
              <a:buFont typeface="Wingdings" panose="05000000000000000000" pitchFamily="2" charset="2"/>
              <a:buChar char="Ø"/>
            </a:pPr>
            <a:endParaRPr lang="en-US" sz="2800">
              <a:solidFill>
                <a:schemeClr val="tx1"/>
              </a:solidFill>
              <a:latin typeface="Agency FB" panose="020B0503020202020204" pitchFamily="34" charset="0"/>
            </a:endParaRPr>
          </a:p>
          <a:p>
            <a:pPr>
              <a:buClr>
                <a:schemeClr val="tx1"/>
              </a:buClr>
              <a:buFont typeface="Wingdings" panose="05000000000000000000" pitchFamily="2" charset="2"/>
              <a:buChar char="Ø"/>
            </a:pPr>
            <a:endParaRPr lang="en-US" sz="2800">
              <a:solidFill>
                <a:schemeClr val="tx1"/>
              </a:solidFill>
              <a:latin typeface="Agency FB" panose="020B0503020202020204" pitchFamily="34" charset="0"/>
            </a:endParaRPr>
          </a:p>
          <a:p>
            <a:pPr>
              <a:buClr>
                <a:schemeClr val="tx1"/>
              </a:buClr>
              <a:buFont typeface="Wingdings" panose="05000000000000000000" pitchFamily="2" charset="2"/>
              <a:buChar char="Ø"/>
            </a:pPr>
            <a:endParaRPr lang="en-US" sz="2800">
              <a:solidFill>
                <a:schemeClr val="tx1"/>
              </a:solidFill>
              <a:latin typeface="Agency FB" panose="020B0503020202020204" pitchFamily="34" charset="0"/>
            </a:endParaRPr>
          </a:p>
          <a:p>
            <a:pPr>
              <a:buClr>
                <a:schemeClr val="tx1"/>
              </a:buClr>
              <a:buFont typeface="Wingdings" panose="05000000000000000000" pitchFamily="2" charset="2"/>
              <a:buChar char="Ø"/>
            </a:pPr>
            <a:endParaRPr lang="en-US" sz="2800">
              <a:solidFill>
                <a:schemeClr val="tx1"/>
              </a:solidFill>
              <a:latin typeface="Agency FB" panose="020B0503020202020204" pitchFamily="34" charset="0"/>
            </a:endParaRPr>
          </a:p>
        </p:txBody>
      </p:sp>
    </p:spTree>
    <p:extLst>
      <p:ext uri="{BB962C8B-B14F-4D97-AF65-F5344CB8AC3E}">
        <p14:creationId xmlns:p14="http://schemas.microsoft.com/office/powerpoint/2010/main" val="13583076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916690" y="1051895"/>
            <a:ext cx="7122827" cy="714375"/>
          </a:xfrm>
        </p:spPr>
        <p:txBody>
          <a:bodyPr>
            <a:normAutofit/>
          </a:bodyPr>
          <a:lstStyle/>
          <a:p>
            <a:r>
              <a:rPr lang="en-US"/>
              <a:t>Computing History</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73845510"/>
              </p:ext>
            </p:extLst>
          </p:nvPr>
        </p:nvGraphicFramePr>
        <p:xfrm>
          <a:off x="390939" y="1943692"/>
          <a:ext cx="8362121" cy="4112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55E7-1363-E0C2-1A06-CBD20397712C}"/>
              </a:ext>
            </a:extLst>
          </p:cNvPr>
          <p:cNvSpPr>
            <a:spLocks noGrp="1"/>
          </p:cNvSpPr>
          <p:nvPr>
            <p:ph type="title"/>
          </p:nvPr>
        </p:nvSpPr>
        <p:spPr/>
        <p:txBody>
          <a:bodyPr/>
          <a:lstStyle/>
          <a:p>
            <a:r>
              <a:rPr lang="en-US"/>
              <a:t>Generations Of Computing in History</a:t>
            </a:r>
          </a:p>
        </p:txBody>
      </p:sp>
      <p:sp>
        <p:nvSpPr>
          <p:cNvPr id="4" name="Text Placeholder 3">
            <a:extLst>
              <a:ext uri="{FF2B5EF4-FFF2-40B4-BE49-F238E27FC236}">
                <a16:creationId xmlns:a16="http://schemas.microsoft.com/office/drawing/2014/main" id="{C4E4AA4D-57BC-DC22-574D-EDE69D75F12C}"/>
              </a:ext>
            </a:extLst>
          </p:cNvPr>
          <p:cNvSpPr>
            <a:spLocks noGrp="1"/>
          </p:cNvSpPr>
          <p:nvPr>
            <p:ph type="body" sz="half" idx="2"/>
          </p:nvPr>
        </p:nvSpPr>
        <p:spPr>
          <a:xfrm>
            <a:off x="657366" y="3174496"/>
            <a:ext cx="2525433" cy="2473741"/>
          </a:xfrm>
        </p:spPr>
        <p:txBody>
          <a:bodyPr>
            <a:normAutofit/>
          </a:bodyPr>
          <a:lstStyle/>
          <a:p>
            <a:r>
              <a:rPr lang="en-US"/>
              <a:t>1 – 1</a:t>
            </a:r>
            <a:r>
              <a:rPr lang="en-US" baseline="30000"/>
              <a:t>st</a:t>
            </a:r>
            <a:r>
              <a:rPr lang="en-US"/>
              <a:t> Generation </a:t>
            </a:r>
          </a:p>
          <a:p>
            <a:r>
              <a:rPr lang="en-US"/>
              <a:t>2 – 2</a:t>
            </a:r>
            <a:r>
              <a:rPr lang="en-US" baseline="30000"/>
              <a:t>nd</a:t>
            </a:r>
            <a:r>
              <a:rPr lang="en-US"/>
              <a:t> Generation</a:t>
            </a:r>
          </a:p>
          <a:p>
            <a:r>
              <a:rPr lang="en-US"/>
              <a:t>3 – 3</a:t>
            </a:r>
            <a:r>
              <a:rPr lang="en-US" baseline="30000"/>
              <a:t>rd</a:t>
            </a:r>
            <a:r>
              <a:rPr lang="en-US"/>
              <a:t> Generation</a:t>
            </a:r>
          </a:p>
          <a:p>
            <a:r>
              <a:rPr lang="en-US"/>
              <a:t>4 – 4</a:t>
            </a:r>
            <a:r>
              <a:rPr lang="en-US" baseline="30000"/>
              <a:t>th</a:t>
            </a:r>
            <a:r>
              <a:rPr lang="en-US"/>
              <a:t> Generation</a:t>
            </a:r>
          </a:p>
        </p:txBody>
      </p:sp>
      <p:sp>
        <p:nvSpPr>
          <p:cNvPr id="7" name="Content Placeholder 6">
            <a:extLst>
              <a:ext uri="{FF2B5EF4-FFF2-40B4-BE49-F238E27FC236}">
                <a16:creationId xmlns:a16="http://schemas.microsoft.com/office/drawing/2014/main" id="{9086CADF-3EF5-4072-ED51-5A870A3E835F}"/>
              </a:ext>
            </a:extLst>
          </p:cNvPr>
          <p:cNvSpPr>
            <a:spLocks noGrp="1"/>
          </p:cNvSpPr>
          <p:nvPr>
            <p:ph idx="1"/>
          </p:nvPr>
        </p:nvSpPr>
        <p:spPr>
          <a:xfrm>
            <a:off x="3736008" y="940884"/>
            <a:ext cx="5098520" cy="4467223"/>
          </a:xfrm>
          <a:solidFill>
            <a:schemeClr val="tx2">
              <a:lumMod val="10000"/>
              <a:lumOff val="90000"/>
            </a:schemeClr>
          </a:solidFill>
          <a:ln>
            <a:solidFill>
              <a:schemeClr val="accent4">
                <a:lumMod val="50000"/>
              </a:schemeClr>
            </a:solidFill>
          </a:ln>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r>
              <a:rPr lang="en-US" i="0">
                <a:solidFill>
                  <a:schemeClr val="accent3">
                    <a:lumMod val="75000"/>
                  </a:schemeClr>
                </a:solidFill>
                <a:effectLst/>
                <a:latin typeface="Helvetica Neue"/>
              </a:rPr>
              <a:t>1 - </a:t>
            </a:r>
            <a:r>
              <a:rPr lang="en-US" sz="2011">
                <a:solidFill>
                  <a:schemeClr val="accent3">
                    <a:lumMod val="75000"/>
                  </a:schemeClr>
                </a:solidFill>
                <a:latin typeface="Helvetica Neue"/>
              </a:rPr>
              <a:t>T</a:t>
            </a:r>
            <a:r>
              <a:rPr lang="en-US" i="0">
                <a:solidFill>
                  <a:schemeClr val="accent3">
                    <a:lumMod val="75000"/>
                  </a:schemeClr>
                </a:solidFill>
                <a:effectLst/>
                <a:latin typeface="Helvetica Neue"/>
              </a:rPr>
              <a:t>he first generation computers were developed by using vacuum tube or thermionic valve machine also known as valves .The input of this system was based on punched cards and paper tape; however, the output was displayed on printouts.</a:t>
            </a:r>
          </a:p>
          <a:p>
            <a:r>
              <a:rPr lang="en-US">
                <a:solidFill>
                  <a:schemeClr val="accent3">
                    <a:lumMod val="75000"/>
                  </a:schemeClr>
                </a:solidFill>
                <a:latin typeface="Helvetica Neue"/>
              </a:rPr>
              <a:t>2 -  </a:t>
            </a:r>
            <a:r>
              <a:rPr lang="en-US" sz="2011">
                <a:solidFill>
                  <a:schemeClr val="accent3">
                    <a:lumMod val="75000"/>
                  </a:schemeClr>
                </a:solidFill>
                <a:latin typeface="Helvetica Neue"/>
              </a:rPr>
              <a:t>T</a:t>
            </a:r>
            <a:r>
              <a:rPr lang="en-US" i="0">
                <a:solidFill>
                  <a:schemeClr val="accent3">
                    <a:lumMod val="75000"/>
                  </a:schemeClr>
                </a:solidFill>
                <a:effectLst/>
                <a:latin typeface="Helvetica Neue"/>
              </a:rPr>
              <a:t>he period of second generation was from 1959-1965. In this generation, transistors were used that were cheaper, consumed less power, more compact in size, more reliable and faster than the first generation machines made of vacuum tubes.</a:t>
            </a:r>
          </a:p>
          <a:p>
            <a:r>
              <a:rPr lang="en-US">
                <a:solidFill>
                  <a:schemeClr val="accent3">
                    <a:lumMod val="75000"/>
                  </a:schemeClr>
                </a:solidFill>
                <a:latin typeface="Helvetica Neue"/>
              </a:rPr>
              <a:t>3 - </a:t>
            </a:r>
            <a:r>
              <a:rPr lang="en-US" sz="2011">
                <a:solidFill>
                  <a:schemeClr val="accent3">
                    <a:lumMod val="75000"/>
                  </a:schemeClr>
                </a:solidFill>
                <a:latin typeface="Helvetica Neue"/>
              </a:rPr>
              <a:t>T</a:t>
            </a:r>
            <a:r>
              <a:rPr lang="en-US" i="0">
                <a:solidFill>
                  <a:schemeClr val="accent3">
                    <a:lumMod val="75000"/>
                  </a:schemeClr>
                </a:solidFill>
                <a:effectLst/>
                <a:latin typeface="Helvetica Neue"/>
              </a:rPr>
              <a:t>he period of third generation was from 1965-1971. The computers of third generation used Integrated Circuits (ICs) in place of transistors. A single IC has many transistors, resistors, and capacitors along with the associated circuitry.</a:t>
            </a:r>
          </a:p>
          <a:p>
            <a:r>
              <a:rPr lang="en-US">
                <a:solidFill>
                  <a:schemeClr val="accent3">
                    <a:lumMod val="75000"/>
                  </a:schemeClr>
                </a:solidFill>
                <a:latin typeface="Helvetica Neue"/>
              </a:rPr>
              <a:t>4 - </a:t>
            </a:r>
            <a:r>
              <a:rPr lang="en-US" i="0">
                <a:solidFill>
                  <a:schemeClr val="accent3">
                    <a:lumMod val="75000"/>
                  </a:schemeClr>
                </a:solidFill>
                <a:effectLst/>
                <a:latin typeface="Helvetica Neue"/>
              </a:rPr>
              <a:t> </a:t>
            </a:r>
            <a:r>
              <a:rPr lang="en-US" sz="2011">
                <a:solidFill>
                  <a:schemeClr val="accent3">
                    <a:lumMod val="75000"/>
                  </a:schemeClr>
                </a:solidFill>
                <a:latin typeface="Helvetica Neue"/>
              </a:rPr>
              <a:t>F</a:t>
            </a:r>
            <a:r>
              <a:rPr lang="en-US" i="0">
                <a:solidFill>
                  <a:schemeClr val="accent3">
                    <a:lumMod val="75000"/>
                  </a:schemeClr>
                </a:solidFill>
                <a:effectLst/>
                <a:latin typeface="Helvetica Neue"/>
              </a:rPr>
              <a:t>ourth Generation of computers was between 1971 – 1980. These computers used the VLSI technology or the Very Large Scale Integrated (VLSI) circuits technology. Therefore they were also known as the microprocessors. Intel was the first company to develop a microprocessor.</a:t>
            </a:r>
            <a:endParaRPr lang="en-US">
              <a:solidFill>
                <a:schemeClr val="accent3">
                  <a:lumMod val="75000"/>
                </a:schemeClr>
              </a:solidFill>
            </a:endParaRPr>
          </a:p>
        </p:txBody>
      </p:sp>
    </p:spTree>
    <p:extLst>
      <p:ext uri="{BB962C8B-B14F-4D97-AF65-F5344CB8AC3E}">
        <p14:creationId xmlns:p14="http://schemas.microsoft.com/office/powerpoint/2010/main" val="2960336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728703-B724-05CC-E87D-82392503A55B}"/>
              </a:ext>
            </a:extLst>
          </p:cNvPr>
          <p:cNvSpPr txBox="1"/>
          <p:nvPr/>
        </p:nvSpPr>
        <p:spPr>
          <a:xfrm>
            <a:off x="1987827" y="238538"/>
            <a:ext cx="5526159" cy="523220"/>
          </a:xfrm>
          <a:prstGeom prst="rect">
            <a:avLst/>
          </a:prstGeom>
          <a:noFill/>
        </p:spPr>
        <p:txBody>
          <a:bodyPr wrap="square" rtlCol="0">
            <a:spAutoFit/>
          </a:bodyPr>
          <a:lstStyle/>
          <a:p>
            <a:r>
              <a:rPr lang="en-US" sz="2800">
                <a:latin typeface="Arno Pro Smbd" panose="02020702050506020403" pitchFamily="18" charset="0"/>
              </a:rPr>
              <a:t>Computer Architecture In History</a:t>
            </a:r>
          </a:p>
        </p:txBody>
      </p:sp>
      <p:sp>
        <p:nvSpPr>
          <p:cNvPr id="11" name="TextBox 10">
            <a:extLst>
              <a:ext uri="{FF2B5EF4-FFF2-40B4-BE49-F238E27FC236}">
                <a16:creationId xmlns:a16="http://schemas.microsoft.com/office/drawing/2014/main" id="{C48F60E1-C615-FA17-025D-F039C0A9AFE5}"/>
              </a:ext>
            </a:extLst>
          </p:cNvPr>
          <p:cNvSpPr txBox="1"/>
          <p:nvPr/>
        </p:nvSpPr>
        <p:spPr>
          <a:xfrm>
            <a:off x="3306433" y="1443841"/>
            <a:ext cx="5764677" cy="3970318"/>
          </a:xfrm>
          <a:prstGeom prst="rect">
            <a:avLst/>
          </a:prstGeom>
          <a:solidFill>
            <a:schemeClr val="accent3">
              <a:lumMod val="20000"/>
              <a:lumOff val="80000"/>
            </a:schemeClr>
          </a:solidFill>
          <a:ln>
            <a:solidFill>
              <a:schemeClr val="tx2">
                <a:lumMod val="90000"/>
                <a:lumOff val="10000"/>
              </a:schemeClr>
            </a:solidFill>
          </a:ln>
        </p:spPr>
        <p:txBody>
          <a:bodyPr wrap="square" rtlCol="0">
            <a:spAutoFit/>
          </a:bodyPr>
          <a:lstStyle/>
          <a:p>
            <a:r>
              <a:rPr lang="en-US" sz="3200" b="1"/>
              <a:t>I</a:t>
            </a:r>
            <a:r>
              <a:rPr lang="en-US" sz="2000" b="1"/>
              <a:t>n</a:t>
            </a:r>
            <a:r>
              <a:rPr lang="en-US" sz="2000"/>
              <a:t> early before time today ,computing is used for work. In middle of 19</a:t>
            </a:r>
            <a:r>
              <a:rPr lang="en-US" sz="2000" baseline="30000"/>
              <a:t>th</a:t>
            </a:r>
            <a:r>
              <a:rPr lang="en-US" sz="2000"/>
              <a:t> centuries ,people use personal for their for their personal use such as playing games &amp; doing office works .Then we developed applications like calendars , alarms and</a:t>
            </a:r>
          </a:p>
          <a:p>
            <a:r>
              <a:rPr lang="en-US" sz="2000"/>
              <a:t>planners and so on .At the time of 1950s and 1960s  ,governments and university were using more computers heavily .Because by using these specific caculations ,we can save our time.If we give rigit numbers and equations ,they won’t give us wrong answers.So by using them ,they will show the absolute caculations that we never had before.</a:t>
            </a:r>
          </a:p>
        </p:txBody>
      </p:sp>
      <p:pic>
        <p:nvPicPr>
          <p:cNvPr id="13" name="Picture 12">
            <a:extLst>
              <a:ext uri="{FF2B5EF4-FFF2-40B4-BE49-F238E27FC236}">
                <a16:creationId xmlns:a16="http://schemas.microsoft.com/office/drawing/2014/main" id="{C12AD423-C4A8-3829-167A-E8F579EC34F7}"/>
              </a:ext>
            </a:extLst>
          </p:cNvPr>
          <p:cNvPicPr>
            <a:picLocks noChangeAspect="1"/>
          </p:cNvPicPr>
          <p:nvPr/>
        </p:nvPicPr>
        <p:blipFill>
          <a:blip r:embed="rId2"/>
          <a:stretch>
            <a:fillRect/>
          </a:stretch>
        </p:blipFill>
        <p:spPr>
          <a:xfrm>
            <a:off x="216626" y="2110032"/>
            <a:ext cx="3016915" cy="22023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3793F388-4CE0-3920-4842-B996381C0419}"/>
              </a:ext>
            </a:extLst>
          </p:cNvPr>
          <p:cNvSpPr txBox="1"/>
          <p:nvPr/>
        </p:nvSpPr>
        <p:spPr>
          <a:xfrm>
            <a:off x="289532" y="4638263"/>
            <a:ext cx="3016901" cy="358240"/>
          </a:xfrm>
          <a:prstGeom prst="rect">
            <a:avLst/>
          </a:prstGeom>
          <a:noFill/>
        </p:spPr>
        <p:txBody>
          <a:bodyPr wrap="square" rtlCol="0">
            <a:spAutoFit/>
          </a:bodyPr>
          <a:lstStyle/>
          <a:p>
            <a:r>
              <a:rPr lang="en-US" b="1"/>
              <a:t>First Computer In Early 19s</a:t>
            </a:r>
          </a:p>
        </p:txBody>
      </p:sp>
      <p:cxnSp>
        <p:nvCxnSpPr>
          <p:cNvPr id="3" name="Straight Connector 2">
            <a:extLst>
              <a:ext uri="{FF2B5EF4-FFF2-40B4-BE49-F238E27FC236}">
                <a16:creationId xmlns:a16="http://schemas.microsoft.com/office/drawing/2014/main" id="{AE810FC5-3CF7-82E0-9B78-FA7F241180AA}"/>
              </a:ext>
            </a:extLst>
          </p:cNvPr>
          <p:cNvCxnSpPr>
            <a:cxnSpLocks/>
          </p:cNvCxnSpPr>
          <p:nvPr/>
        </p:nvCxnSpPr>
        <p:spPr>
          <a:xfrm>
            <a:off x="0" y="941867"/>
            <a:ext cx="9144000" cy="0"/>
          </a:xfrm>
          <a:prstGeom prst="line">
            <a:avLst/>
          </a:prstGeom>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572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98CA-F311-05B2-A3AE-940D5388CAF1}"/>
              </a:ext>
            </a:extLst>
          </p:cNvPr>
          <p:cNvSpPr>
            <a:spLocks noGrp="1"/>
          </p:cNvSpPr>
          <p:nvPr>
            <p:ph type="title"/>
          </p:nvPr>
        </p:nvSpPr>
        <p:spPr>
          <a:xfrm>
            <a:off x="822960" y="357811"/>
            <a:ext cx="7543800" cy="1113183"/>
          </a:xfrm>
        </p:spPr>
        <p:txBody>
          <a:bodyPr>
            <a:normAutofit/>
          </a:bodyPr>
          <a:lstStyle/>
          <a:p>
            <a:r>
              <a:rPr lang="en-US"/>
              <a:t>Illustrations of Computer Generations 1 &amp; 2</a:t>
            </a:r>
          </a:p>
        </p:txBody>
      </p:sp>
      <p:sp>
        <p:nvSpPr>
          <p:cNvPr id="3" name="Content Placeholder 2">
            <a:extLst>
              <a:ext uri="{FF2B5EF4-FFF2-40B4-BE49-F238E27FC236}">
                <a16:creationId xmlns:a16="http://schemas.microsoft.com/office/drawing/2014/main" id="{57A71314-84BA-EE01-8981-3E9732FCBF3E}"/>
              </a:ext>
            </a:extLst>
          </p:cNvPr>
          <p:cNvSpPr>
            <a:spLocks noGrp="1"/>
          </p:cNvSpPr>
          <p:nvPr>
            <p:ph sz="half" idx="1"/>
          </p:nvPr>
        </p:nvSpPr>
        <p:spPr/>
        <p:txBody>
          <a:bodyPr>
            <a:normAutofit/>
          </a:bodyPr>
          <a:lstStyle/>
          <a:p>
            <a:r>
              <a:rPr lang="en-US" sz="2000"/>
              <a:t>Generation 1 – Valve Type PC</a:t>
            </a:r>
          </a:p>
        </p:txBody>
      </p:sp>
      <p:sp>
        <p:nvSpPr>
          <p:cNvPr id="4" name="Content Placeholder 3">
            <a:extLst>
              <a:ext uri="{FF2B5EF4-FFF2-40B4-BE49-F238E27FC236}">
                <a16:creationId xmlns:a16="http://schemas.microsoft.com/office/drawing/2014/main" id="{9625C0E2-90F1-51BD-BE93-CA5898C7E47E}"/>
              </a:ext>
            </a:extLst>
          </p:cNvPr>
          <p:cNvSpPr>
            <a:spLocks noGrp="1"/>
          </p:cNvSpPr>
          <p:nvPr>
            <p:ph sz="half" idx="2"/>
          </p:nvPr>
        </p:nvSpPr>
        <p:spPr>
          <a:xfrm>
            <a:off x="4841238" y="2120902"/>
            <a:ext cx="3479803" cy="3748195"/>
          </a:xfrm>
        </p:spPr>
        <p:txBody>
          <a:bodyPr>
            <a:normAutofit/>
          </a:bodyPr>
          <a:lstStyle/>
          <a:p>
            <a:pPr marL="0" indent="0">
              <a:buNone/>
            </a:pPr>
            <a:r>
              <a:rPr lang="en-US" sz="2000"/>
              <a:t>Generation 2 – Transistors Type  PC</a:t>
            </a:r>
          </a:p>
        </p:txBody>
      </p:sp>
      <p:cxnSp>
        <p:nvCxnSpPr>
          <p:cNvPr id="9" name="Straight Connector 8">
            <a:extLst>
              <a:ext uri="{FF2B5EF4-FFF2-40B4-BE49-F238E27FC236}">
                <a16:creationId xmlns:a16="http://schemas.microsoft.com/office/drawing/2014/main" id="{7896F981-04EA-7FB7-BABB-79EE91CECB68}"/>
              </a:ext>
            </a:extLst>
          </p:cNvPr>
          <p:cNvCxnSpPr/>
          <p:nvPr/>
        </p:nvCxnSpPr>
        <p:spPr>
          <a:xfrm>
            <a:off x="4572000" y="1987827"/>
            <a:ext cx="0" cy="4240696"/>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C8748B6-8197-B48F-F8B5-C17C10FCE8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3725" y="2948611"/>
            <a:ext cx="3516244" cy="2637183"/>
          </a:xfrm>
          <a:prstGeom prst="rect">
            <a:avLst/>
          </a:prstGeom>
        </p:spPr>
      </p:pic>
      <p:sp>
        <p:nvSpPr>
          <p:cNvPr id="12" name="TextBox 11">
            <a:extLst>
              <a:ext uri="{FF2B5EF4-FFF2-40B4-BE49-F238E27FC236}">
                <a16:creationId xmlns:a16="http://schemas.microsoft.com/office/drawing/2014/main" id="{A14AC275-7C66-8006-F838-B943117769A0}"/>
              </a:ext>
            </a:extLst>
          </p:cNvPr>
          <p:cNvSpPr txBox="1"/>
          <p:nvPr/>
        </p:nvSpPr>
        <p:spPr>
          <a:xfrm>
            <a:off x="-650810" y="12768938"/>
            <a:ext cx="1183948" cy="646331"/>
          </a:xfrm>
          <a:prstGeom prst="rect">
            <a:avLst/>
          </a:prstGeom>
          <a:noFill/>
        </p:spPr>
        <p:txBody>
          <a:bodyPr wrap="square" rtlCol="0">
            <a:spAutoFit/>
          </a:bodyPr>
          <a:lstStyle/>
          <a:p>
            <a:r>
              <a:rPr lang="en-US" sz="900">
                <a:hlinkClick r:id="rId3" tooltip="https://www.flickr.com/photos/marc_smith/6246957472"/>
              </a:rPr>
              <a:t>This Photo</a:t>
            </a:r>
            <a:r>
              <a:rPr lang="en-US" sz="900"/>
              <a:t> by Unknown Author is licensed under </a:t>
            </a:r>
            <a:r>
              <a:rPr lang="en-US" sz="900">
                <a:hlinkClick r:id="rId4" tooltip="https://creativecommons.org/licenses/by/3.0/"/>
              </a:rPr>
              <a:t>CC BY</a:t>
            </a:r>
            <a:endParaRPr lang="en-US" sz="900"/>
          </a:p>
        </p:txBody>
      </p:sp>
      <p:pic>
        <p:nvPicPr>
          <p:cNvPr id="14" name="Picture 13">
            <a:extLst>
              <a:ext uri="{FF2B5EF4-FFF2-40B4-BE49-F238E27FC236}">
                <a16:creationId xmlns:a16="http://schemas.microsoft.com/office/drawing/2014/main" id="{412EF2AE-5253-1876-B7A6-F6D4461D4C3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841242" y="2948611"/>
            <a:ext cx="3876263" cy="2637183"/>
          </a:xfrm>
          <a:prstGeom prst="rect">
            <a:avLst/>
          </a:prstGeom>
        </p:spPr>
      </p:pic>
    </p:spTree>
    <p:extLst>
      <p:ext uri="{BB962C8B-B14F-4D97-AF65-F5344CB8AC3E}">
        <p14:creationId xmlns:p14="http://schemas.microsoft.com/office/powerpoint/2010/main" val="16572390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83D8-82B1-BC10-9ED9-76DF68511A2A}"/>
              </a:ext>
            </a:extLst>
          </p:cNvPr>
          <p:cNvSpPr>
            <a:spLocks noGrp="1"/>
          </p:cNvSpPr>
          <p:nvPr>
            <p:ph type="title"/>
          </p:nvPr>
        </p:nvSpPr>
        <p:spPr/>
        <p:txBody>
          <a:bodyPr/>
          <a:lstStyle/>
          <a:p>
            <a:r>
              <a:rPr lang="en-US"/>
              <a:t>Illustrations Of Computer Generations 3 &amp; 4</a:t>
            </a:r>
          </a:p>
        </p:txBody>
      </p:sp>
      <p:sp>
        <p:nvSpPr>
          <p:cNvPr id="3" name="Content Placeholder 2">
            <a:extLst>
              <a:ext uri="{FF2B5EF4-FFF2-40B4-BE49-F238E27FC236}">
                <a16:creationId xmlns:a16="http://schemas.microsoft.com/office/drawing/2014/main" id="{53CC2183-542E-BAA9-D011-E0CC58F1AA62}"/>
              </a:ext>
            </a:extLst>
          </p:cNvPr>
          <p:cNvSpPr>
            <a:spLocks noGrp="1"/>
          </p:cNvSpPr>
          <p:nvPr>
            <p:ph sz="half" idx="1"/>
          </p:nvPr>
        </p:nvSpPr>
        <p:spPr/>
        <p:txBody>
          <a:bodyPr>
            <a:normAutofit/>
          </a:bodyPr>
          <a:lstStyle/>
          <a:p>
            <a:r>
              <a:rPr lang="en-US" sz="2000"/>
              <a:t>Generation 3 – Integrated Circuit Type PC</a:t>
            </a:r>
          </a:p>
        </p:txBody>
      </p:sp>
      <p:sp>
        <p:nvSpPr>
          <p:cNvPr id="4" name="Content Placeholder 3">
            <a:extLst>
              <a:ext uri="{FF2B5EF4-FFF2-40B4-BE49-F238E27FC236}">
                <a16:creationId xmlns:a16="http://schemas.microsoft.com/office/drawing/2014/main" id="{203270CB-399D-FE2A-B4D6-EF7BE9F50E68}"/>
              </a:ext>
            </a:extLst>
          </p:cNvPr>
          <p:cNvSpPr>
            <a:spLocks noGrp="1"/>
          </p:cNvSpPr>
          <p:nvPr>
            <p:ph sz="half" idx="2"/>
          </p:nvPr>
        </p:nvSpPr>
        <p:spPr/>
        <p:txBody>
          <a:bodyPr>
            <a:normAutofit/>
          </a:bodyPr>
          <a:lstStyle/>
          <a:p>
            <a:r>
              <a:rPr lang="en-US" sz="2000"/>
              <a:t>Generation 4 – Microprocessor Type PC</a:t>
            </a:r>
          </a:p>
        </p:txBody>
      </p:sp>
      <p:cxnSp>
        <p:nvCxnSpPr>
          <p:cNvPr id="6" name="Straight Connector 5">
            <a:extLst>
              <a:ext uri="{FF2B5EF4-FFF2-40B4-BE49-F238E27FC236}">
                <a16:creationId xmlns:a16="http://schemas.microsoft.com/office/drawing/2014/main" id="{F9AB0057-323C-1539-9F0C-825A457029A4}"/>
              </a:ext>
            </a:extLst>
          </p:cNvPr>
          <p:cNvCxnSpPr/>
          <p:nvPr/>
        </p:nvCxnSpPr>
        <p:spPr>
          <a:xfrm>
            <a:off x="4572000" y="2014333"/>
            <a:ext cx="0" cy="4121427"/>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E231A95D-8545-2334-F0A0-818461407DA9}"/>
              </a:ext>
            </a:extLst>
          </p:cNvPr>
          <p:cNvPicPr>
            <a:picLocks noChangeAspect="1"/>
          </p:cNvPicPr>
          <p:nvPr/>
        </p:nvPicPr>
        <p:blipFill>
          <a:blip r:embed="rId2"/>
          <a:stretch>
            <a:fillRect/>
          </a:stretch>
        </p:blipFill>
        <p:spPr>
          <a:xfrm>
            <a:off x="1025168" y="3263719"/>
            <a:ext cx="2469543" cy="24695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17590739-9917-4221-35F0-5E1EB96C75BF}"/>
              </a:ext>
            </a:extLst>
          </p:cNvPr>
          <p:cNvPicPr>
            <a:picLocks noChangeAspect="1"/>
          </p:cNvPicPr>
          <p:nvPr/>
        </p:nvPicPr>
        <p:blipFill>
          <a:blip r:embed="rId3"/>
          <a:stretch>
            <a:fillRect/>
          </a:stretch>
        </p:blipFill>
        <p:spPr>
          <a:xfrm>
            <a:off x="5410595" y="3263719"/>
            <a:ext cx="2432535" cy="24695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399050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37F1-173C-FCEC-4630-597BDBFFBE97}"/>
              </a:ext>
            </a:extLst>
          </p:cNvPr>
          <p:cNvSpPr>
            <a:spLocks noGrp="1"/>
          </p:cNvSpPr>
          <p:nvPr>
            <p:ph type="title"/>
          </p:nvPr>
        </p:nvSpPr>
        <p:spPr/>
        <p:txBody>
          <a:bodyPr/>
          <a:lstStyle/>
          <a:p>
            <a:r>
              <a:rPr lang="en-SG" dirty="0"/>
              <a:t>Operating systems</a:t>
            </a:r>
          </a:p>
        </p:txBody>
      </p:sp>
      <p:sp>
        <p:nvSpPr>
          <p:cNvPr id="3" name="Content Placeholder 2">
            <a:extLst>
              <a:ext uri="{FF2B5EF4-FFF2-40B4-BE49-F238E27FC236}">
                <a16:creationId xmlns:a16="http://schemas.microsoft.com/office/drawing/2014/main" id="{4A05D384-8DFF-03C1-0E51-232A1827947F}"/>
              </a:ext>
            </a:extLst>
          </p:cNvPr>
          <p:cNvSpPr>
            <a:spLocks noGrp="1"/>
          </p:cNvSpPr>
          <p:nvPr>
            <p:ph idx="1"/>
          </p:nvPr>
        </p:nvSpPr>
        <p:spPr/>
        <p:txBody>
          <a:bodyPr/>
          <a:lstStyle/>
          <a:p>
            <a:pPr marL="514350" indent="-514350">
              <a:buFont typeface="+mj-lt"/>
              <a:buAutoNum type="romanUcPeriod"/>
            </a:pPr>
            <a:r>
              <a:rPr lang="en-SG" sz="2000" b="1" dirty="0">
                <a:latin typeface="Agency FB" panose="020B0503020202020204" pitchFamily="34" charset="0"/>
              </a:rPr>
              <a:t>Microsoft Windows</a:t>
            </a:r>
          </a:p>
          <a:p>
            <a:pPr marL="514350" indent="-514350">
              <a:buFont typeface="+mj-lt"/>
              <a:buAutoNum type="romanUcPeriod"/>
            </a:pPr>
            <a:r>
              <a:rPr lang="en-SG" sz="2000" b="1" dirty="0">
                <a:latin typeface="Agency FB" panose="020B0503020202020204" pitchFamily="34" charset="0"/>
              </a:rPr>
              <a:t>Mac OS</a:t>
            </a:r>
          </a:p>
          <a:p>
            <a:pPr marL="514350" indent="-514350">
              <a:buFont typeface="+mj-lt"/>
              <a:buAutoNum type="romanUcPeriod"/>
            </a:pPr>
            <a:r>
              <a:rPr lang="en-SG" sz="2000" b="1" dirty="0" err="1">
                <a:latin typeface="Agency FB" panose="020B0503020202020204" pitchFamily="34" charset="0"/>
              </a:rPr>
              <a:t>Andriod</a:t>
            </a:r>
            <a:r>
              <a:rPr lang="en-SG" sz="2000" b="1" dirty="0">
                <a:latin typeface="Agency FB" panose="020B0503020202020204" pitchFamily="34" charset="0"/>
              </a:rPr>
              <a:t> OS</a:t>
            </a:r>
          </a:p>
          <a:p>
            <a:pPr marL="514350" indent="-514350">
              <a:buFont typeface="+mj-lt"/>
              <a:buAutoNum type="romanUcPeriod"/>
            </a:pPr>
            <a:r>
              <a:rPr lang="en-SG" sz="2000" b="1" dirty="0">
                <a:latin typeface="Agency FB" panose="020B0503020202020204" pitchFamily="34" charset="0"/>
              </a:rPr>
              <a:t>Linux</a:t>
            </a:r>
          </a:p>
          <a:p>
            <a:pPr marL="514350" indent="-514350">
              <a:buFont typeface="+mj-lt"/>
              <a:buAutoNum type="romanUcPeriod"/>
            </a:pPr>
            <a:r>
              <a:rPr lang="en-SG" sz="2000" b="1" dirty="0">
                <a:latin typeface="Agency FB" panose="020B0503020202020204" pitchFamily="34" charset="0"/>
              </a:rPr>
              <a:t>Ubuntu</a:t>
            </a:r>
          </a:p>
          <a:p>
            <a:pPr marL="514350" indent="-514350">
              <a:buFont typeface="+mj-lt"/>
              <a:buAutoNum type="romanUcPeriod"/>
            </a:pPr>
            <a:r>
              <a:rPr lang="en-SG" sz="2000" b="1" dirty="0">
                <a:latin typeface="Agency FB" panose="020B0503020202020204" pitchFamily="34" charset="0"/>
              </a:rPr>
              <a:t>Chrome OS</a:t>
            </a:r>
          </a:p>
          <a:p>
            <a:pPr marL="514350" indent="-514350">
              <a:buFont typeface="+mj-lt"/>
              <a:buAutoNum type="romanUcPeriod"/>
            </a:pPr>
            <a:r>
              <a:rPr lang="en-SG" sz="2000" b="1" dirty="0">
                <a:latin typeface="Agency FB" panose="020B0503020202020204" pitchFamily="34" charset="0"/>
              </a:rPr>
              <a:t>Fedora</a:t>
            </a:r>
          </a:p>
          <a:p>
            <a:endParaRPr lang="en-SG" dirty="0"/>
          </a:p>
        </p:txBody>
      </p:sp>
      <p:pic>
        <p:nvPicPr>
          <p:cNvPr id="5" name="Picture 4">
            <a:extLst>
              <a:ext uri="{FF2B5EF4-FFF2-40B4-BE49-F238E27FC236}">
                <a16:creationId xmlns:a16="http://schemas.microsoft.com/office/drawing/2014/main" id="{32A27A00-2234-88C5-9FC3-D92D6DE2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220" y="3119318"/>
            <a:ext cx="4989820" cy="2311236"/>
          </a:xfrm>
          <a:prstGeom prst="rect">
            <a:avLst/>
          </a:prstGeom>
        </p:spPr>
      </p:pic>
    </p:spTree>
    <p:extLst>
      <p:ext uri="{BB962C8B-B14F-4D97-AF65-F5344CB8AC3E}">
        <p14:creationId xmlns:p14="http://schemas.microsoft.com/office/powerpoint/2010/main" val="17800069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69A5-7746-DE0A-18DE-5AE6F9215FE9}"/>
              </a:ext>
            </a:extLst>
          </p:cNvPr>
          <p:cNvSpPr>
            <a:spLocks noGrp="1"/>
          </p:cNvSpPr>
          <p:nvPr>
            <p:ph type="title"/>
          </p:nvPr>
        </p:nvSpPr>
        <p:spPr/>
        <p:txBody>
          <a:bodyPr/>
          <a:lstStyle/>
          <a:p>
            <a:r>
              <a:rPr lang="en-SG"/>
              <a:t>PC Compatible </a:t>
            </a:r>
            <a:r>
              <a:rPr lang="en-SG" dirty="0"/>
              <a:t>S</a:t>
            </a:r>
            <a:r>
              <a:rPr lang="en-SG"/>
              <a:t>ystems</a:t>
            </a:r>
            <a:endParaRPr lang="en-SG" dirty="0"/>
          </a:p>
        </p:txBody>
      </p:sp>
      <p:pic>
        <p:nvPicPr>
          <p:cNvPr id="5" name="Content Placeholder 4">
            <a:extLst>
              <a:ext uri="{FF2B5EF4-FFF2-40B4-BE49-F238E27FC236}">
                <a16:creationId xmlns:a16="http://schemas.microsoft.com/office/drawing/2014/main" id="{617C51A8-F918-6EBF-6BD7-6302A076D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95" y="2306025"/>
            <a:ext cx="6489930" cy="3650586"/>
          </a:xfrm>
          <a:ln>
            <a:solidFill>
              <a:schemeClr val="tx1"/>
            </a:solidFill>
          </a:ln>
        </p:spPr>
      </p:pic>
    </p:spTree>
    <p:extLst>
      <p:ext uri="{BB962C8B-B14F-4D97-AF65-F5344CB8AC3E}">
        <p14:creationId xmlns:p14="http://schemas.microsoft.com/office/powerpoint/2010/main" val="22140095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282</TotalTime>
  <Words>806</Words>
  <Application>Microsoft Office PowerPoint</Application>
  <PresentationFormat>Letter Paper (8.5x11 in)</PresentationFormat>
  <Paragraphs>88</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Agency FB</vt:lpstr>
      <vt:lpstr>Arial</vt:lpstr>
      <vt:lpstr>Arial Black</vt:lpstr>
      <vt:lpstr>Arno Pro Smbd</vt:lpstr>
      <vt:lpstr>Bookman Old Style</vt:lpstr>
      <vt:lpstr>Calibri</vt:lpstr>
      <vt:lpstr>Franklin Gothic Book</vt:lpstr>
      <vt:lpstr>Helvetica Neue</vt:lpstr>
      <vt:lpstr>Wingdings</vt:lpstr>
      <vt:lpstr>1_RetrospectVTI</vt:lpstr>
      <vt:lpstr>History Of Computing &amp; Computer Architecture  </vt:lpstr>
      <vt:lpstr>Topics </vt:lpstr>
      <vt:lpstr>Computing History</vt:lpstr>
      <vt:lpstr>Generations Of Computing in History</vt:lpstr>
      <vt:lpstr>PowerPoint Presentation</vt:lpstr>
      <vt:lpstr>Illustrations of Computer Generations 1 &amp; 2</vt:lpstr>
      <vt:lpstr>Illustrations Of Computer Generations 3 &amp; 4</vt:lpstr>
      <vt:lpstr>Operating systems</vt:lpstr>
      <vt:lpstr>PC Compatible Systems</vt:lpstr>
      <vt:lpstr>PowerPoint Presentation</vt:lpstr>
      <vt:lpstr>PowerPoint Presentation</vt:lpstr>
      <vt:lpstr>Single vs Multi Core Processors</vt:lpstr>
      <vt:lpstr>Hyperthreading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Computing &amp; Computer Archetecture </dc:title>
  <dc:creator>Say My Name</dc:creator>
  <cp:lastModifiedBy>Say My Name</cp:lastModifiedBy>
  <cp:revision>13</cp:revision>
  <dcterms:created xsi:type="dcterms:W3CDTF">2023-05-05T20:07:42Z</dcterms:created>
  <dcterms:modified xsi:type="dcterms:W3CDTF">2023-06-01T15:07:12Z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