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38"/>
    <a:srgbClr val="EE3551"/>
    <a:srgbClr val="F2F9F9"/>
    <a:srgbClr val="FFF7C7"/>
    <a:srgbClr val="F8F7E0"/>
    <a:srgbClr val="EEFDFD"/>
    <a:srgbClr val="F3F3F3"/>
    <a:srgbClr val="E9F2DF"/>
    <a:srgbClr val="11A7FC"/>
    <a:srgbClr val="95D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69231" autoAdjust="0"/>
  </p:normalViewPr>
  <p:slideViewPr>
    <p:cSldViewPr snapToGrid="0" showGuides="1">
      <p:cViewPr varScale="1">
        <p:scale>
          <a:sx n="79" d="100"/>
          <a:sy n="79" d="100"/>
        </p:scale>
        <p:origin x="178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34E9-2BD2-426A-A5CB-F9323A332951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5E20-B8E7-4526-9878-C0CF8296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武器系统 两把武器 步枪和狙击枪  其中狙击枪可以开倍镜放大射击</a:t>
            </a:r>
            <a:endParaRPr lang="en-US" altLang="zh-CN" dirty="0" smtClean="0"/>
          </a:p>
          <a:p>
            <a:r>
              <a:rPr lang="zh-CN" altLang="en-US" dirty="0" smtClean="0"/>
              <a:t>弹道机制 不同武器不同的飞行速度 有重力下坠</a:t>
            </a:r>
            <a:endParaRPr lang="en-US" altLang="zh-CN" dirty="0" smtClean="0"/>
          </a:p>
          <a:p>
            <a:r>
              <a:rPr lang="zh-CN" altLang="en-US" dirty="0" smtClean="0"/>
              <a:t>漫游碰撞 </a:t>
            </a:r>
            <a:r>
              <a:rPr lang="en-US" altLang="zh-CN" dirty="0" smtClean="0"/>
              <a:t>AABB</a:t>
            </a:r>
            <a:r>
              <a:rPr lang="zh-CN" altLang="en-US" dirty="0" smtClean="0"/>
              <a:t>树 岛上的物体可以碰撞检测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zh-CN" altLang="en-US" dirty="0" smtClean="0"/>
              <a:t>包括文字提示、瞄准镜，以及小地图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会显示龙的位置 和人的朝向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天空盒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粒子系统，龙喷出的火焰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5E20-B8E7-4526-9878-C0CF8296F4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8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父子物体绑定是游戏中非常常用的一种机制，多用一个物体带着另一个物体旋转、移动，其实实现这个系统是模仿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引擎的</a:t>
            </a:r>
            <a:endParaRPr lang="en-US" altLang="zh-CN" dirty="0" smtClean="0"/>
          </a:p>
          <a:p>
            <a:r>
              <a:rPr lang="zh-CN" altLang="en-US" dirty="0" smtClean="0"/>
              <a:t>我们实现了这个机制，而且是链式的，就是孩子可以由父亲，父亲还可以有父亲。主要用到的一个公式，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代表平移矩阵，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代表旋转矩阵 孩子相对于父亲的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</a:t>
            </a:r>
            <a:r>
              <a:rPr lang="zh-CN" altLang="en-US" dirty="0" smtClean="0"/>
              <a:t>乘上父亲相对于其上层父亲的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Tr</a:t>
            </a:r>
            <a:r>
              <a:rPr lang="zh-CN" altLang="en-US" dirty="0" smtClean="0"/>
              <a:t>之积其实就是最底层孩子相对于世界坐标系的</a:t>
            </a:r>
            <a:r>
              <a:rPr lang="en-US" altLang="zh-CN" dirty="0" smtClean="0"/>
              <a:t>TR</a:t>
            </a:r>
            <a:r>
              <a:rPr lang="zh-CN" altLang="en-US" dirty="0" smtClean="0"/>
              <a:t>矩阵相乘，根据这个矩阵可以求出该物体的 </a:t>
            </a:r>
            <a:r>
              <a:rPr lang="en-US" altLang="zh-CN" dirty="0" smtClean="0"/>
              <a:t>position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rotation</a:t>
            </a:r>
          </a:p>
          <a:p>
            <a:r>
              <a:rPr lang="zh-CN" altLang="en-US" dirty="0" smtClean="0"/>
              <a:t>这个机制实现之后，比如想让枪跟着摄像机移动，或者粒子特效跟着飞龙一起运动 ，一行代码就能搞定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脚本机制则是偏引擎架构方面</a:t>
            </a:r>
            <a:endParaRPr lang="en-US" altLang="zh-CN" dirty="0" smtClean="0"/>
          </a:p>
          <a:p>
            <a:r>
              <a:rPr lang="zh-CN" altLang="en-US" dirty="0" smtClean="0"/>
              <a:t>创建不同的脚本挂到目标物体上，相当于</a:t>
            </a:r>
            <a:r>
              <a:rPr lang="zh-CN" altLang="en-US" dirty="0" smtClean="0"/>
              <a:t>整个逻辑分发给各个物体，每一帧内主循环需要处理的事情就变得很少</a:t>
            </a:r>
            <a:endParaRPr lang="en-US" altLang="zh-CN" dirty="0" smtClean="0"/>
          </a:p>
          <a:p>
            <a:r>
              <a:rPr lang="zh-CN" altLang="en-US" dirty="0" smtClean="0"/>
              <a:t>脚本可以处理各种输入输出，可以在脚本内作用别的物体</a:t>
            </a:r>
            <a:endParaRPr lang="en-US" altLang="zh-CN" dirty="0" smtClean="0"/>
          </a:p>
          <a:p>
            <a:r>
              <a:rPr lang="zh-CN" altLang="en-US" dirty="0" smtClean="0"/>
              <a:t>同一个脚本可以复用到多个物体上，比如飞行脚本既可以挂到子弹上 也可以挂到飞龙上面，不同的参数就会有不同的行为。</a:t>
            </a:r>
            <a:endParaRPr lang="en-US" altLang="zh-CN" dirty="0" smtClean="0"/>
          </a:p>
          <a:p>
            <a:r>
              <a:rPr lang="zh-CN" altLang="en-US" dirty="0" smtClean="0"/>
              <a:t>这个也是模仿商业引擎做的，但是不同之处是他们会用别的脚本语言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5E20-B8E7-4526-9878-C0CF8296F4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武器系统 两把武器 步枪和狙击枪  其中狙击枪可以开倍镜放大射击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5E20-B8E7-4526-9878-C0CF8296F4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94176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8638"/>
                </a:solidFill>
                <a:latin typeface="Comic Sans MS" panose="030F0702030302020204" pitchFamily="66" charset="0"/>
              </a:rPr>
              <a:t>Dragon Hunter</a:t>
            </a:r>
            <a:endParaRPr lang="zh-CN" altLang="en-US" dirty="0">
              <a:solidFill>
                <a:srgbClr val="FF8638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78448"/>
            <a:ext cx="10515600" cy="1500187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程加</a:t>
            </a:r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 周焕祥 张凯</a:t>
            </a:r>
            <a:endParaRPr lang="zh-CN" altLang="en-US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游戏机制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武器系统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弹道机制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漫游碰撞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r>
              <a:rPr lang="zh-CN" altLang="en-US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天空</a:t>
            </a:r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</a:p>
        </p:txBody>
      </p:sp>
    </p:spTree>
    <p:extLst>
      <p:ext uri="{BB962C8B-B14F-4D97-AF65-F5344CB8AC3E}">
        <p14:creationId xmlns:p14="http://schemas.microsoft.com/office/powerpoint/2010/main" val="13009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另外一些特性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父子物体绑定机制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脚本机制</a:t>
            </a:r>
            <a:endParaRPr lang="zh-CN" altLang="en-US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74208" y="557382"/>
                <a:ext cx="68153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4000" i="1" dirty="0" smtClean="0">
                        <a:solidFill>
                          <a:srgbClr val="FF8638"/>
                        </a:solidFill>
                        <a:latin typeface="Cambria Math" panose="02040503050406030204" pitchFamily="18" charset="0"/>
                      </a:rPr>
                      <m:t>𝛱</m:t>
                    </m:r>
                    <m:r>
                      <m:rPr>
                        <m:sty m:val="p"/>
                      </m:rPr>
                      <a:rPr lang="en-US" altLang="zh-CN" sz="4000" i="1" dirty="0">
                        <a:solidFill>
                          <a:srgbClr val="FF8638"/>
                        </a:solidFill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zh-CN" altLang="en-US" sz="4000" dirty="0" smtClean="0">
                    <a:solidFill>
                      <a:srgbClr val="FF86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4000" dirty="0" smtClean="0">
                    <a:solidFill>
                      <a:srgbClr val="FF86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TR</a:t>
                </a:r>
              </a:p>
              <a:p>
                <a:pPr algn="ctr"/>
                <a:r>
                  <a:rPr lang="en-US" altLang="zh-CN" sz="4000" dirty="0" smtClean="0">
                    <a:solidFill>
                      <a:srgbClr val="FF86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 -&gt;position rotation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08" y="557382"/>
                <a:ext cx="6815328" cy="1323439"/>
              </a:xfrm>
              <a:prstGeom prst="rect">
                <a:avLst/>
              </a:prstGeom>
              <a:blipFill>
                <a:blip r:embed="rId3"/>
                <a:stretch>
                  <a:fillRect t="-8257" b="-18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266944" y="3438144"/>
            <a:ext cx="6547104" cy="14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4079" r="3045" b="7080"/>
          <a:stretch/>
        </p:blipFill>
        <p:spPr>
          <a:xfrm>
            <a:off x="5751484" y="2443971"/>
            <a:ext cx="6260775" cy="8835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2" y="4001294"/>
            <a:ext cx="6067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工作分配</a:t>
            </a:r>
            <a:endParaRPr lang="zh-CN" altLang="en-US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武器系统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弹道机制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父子物体机制</a:t>
            </a:r>
            <a:endParaRPr lang="en-US" altLang="zh-CN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14600" lvl="7">
              <a:spcBef>
                <a:spcPts val="1000"/>
              </a:spcBef>
            </a:pPr>
            <a:r>
              <a:rPr lang="zh-CN" altLang="en-US" sz="26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漫游碰撞</a:t>
            </a:r>
            <a:endParaRPr lang="en-US" altLang="zh-CN" sz="26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14600" lvl="7">
              <a:spcBef>
                <a:spcPts val="1000"/>
              </a:spcBef>
            </a:pPr>
            <a:r>
              <a:rPr lang="en-US" altLang="zh-CN" sz="26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UI(</a:t>
            </a:r>
            <a:r>
              <a:rPr lang="zh-CN" altLang="en-US" sz="26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小地图 瞄准镜</a:t>
            </a:r>
            <a:r>
              <a:rPr lang="en-US" altLang="zh-CN" sz="26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514600" lvl="7">
              <a:spcBef>
                <a:spcPts val="1000"/>
              </a:spcBef>
            </a:pPr>
            <a:r>
              <a:rPr lang="zh-CN" altLang="en-US" sz="26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天空盒</a:t>
            </a:r>
            <a:endParaRPr lang="en-US" altLang="zh-CN" sz="26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3486912" y="2032064"/>
            <a:ext cx="609600" cy="1658112"/>
          </a:xfrm>
          <a:prstGeom prst="rightBrace">
            <a:avLst/>
          </a:prstGeom>
          <a:solidFill>
            <a:srgbClr val="FF8638"/>
          </a:solidFill>
          <a:ln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382512" y="4305872"/>
            <a:ext cx="609600" cy="1658112"/>
          </a:xfrm>
          <a:prstGeom prst="rightBrace">
            <a:avLst/>
          </a:prstGeom>
          <a:solidFill>
            <a:srgbClr val="FF8638"/>
          </a:solidFill>
          <a:ln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92146" y="1486388"/>
            <a:ext cx="3895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</a:t>
            </a:r>
            <a:r>
              <a:rPr lang="zh-CN" altLang="en-US" sz="28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r>
              <a:rPr lang="zh-CN" altLang="en-US" sz="2800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机制（主）</a:t>
            </a:r>
            <a:endParaRPr lang="en-US" altLang="zh-CN" sz="2800" dirty="0" smtClean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  <a:endParaRPr lang="en-US" altLang="zh-CN" sz="28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9560641" y="1379009"/>
            <a:ext cx="579120" cy="1306110"/>
          </a:xfrm>
          <a:prstGeom prst="rightBrace">
            <a:avLst/>
          </a:prstGeom>
          <a:solidFill>
            <a:srgbClr val="FF8638"/>
          </a:solidFill>
          <a:ln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83004" y="25995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张凯</a:t>
            </a:r>
            <a:endParaRPr lang="zh-CN" altLang="en-US" sz="28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0380" y="48733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周焕祥</a:t>
            </a:r>
            <a:endParaRPr lang="zh-CN" altLang="en-US" sz="28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2912" y="17704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程加信</a:t>
            </a:r>
            <a:endParaRPr lang="zh-CN" altLang="en-US" sz="28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9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972058" y="149508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3800" dirty="0" smtClean="0">
                <a:solidFill>
                  <a:srgbClr val="FF8638"/>
                </a:solidFill>
                <a:latin typeface="Comic Sans MS" panose="030F0702030302020204" pitchFamily="66" charset="0"/>
              </a:rPr>
              <a:t>Q&amp;A</a:t>
            </a:r>
            <a:endParaRPr lang="zh-CN" altLang="en-US" sz="13800" dirty="0">
              <a:solidFill>
                <a:srgbClr val="FF8638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82954" y="163529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CN" altLang="en-US" sz="13800" dirty="0" smtClean="0">
                <a:solidFill>
                  <a:srgbClr val="FF86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13800" dirty="0">
              <a:solidFill>
                <a:srgbClr val="FF86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3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425</Words>
  <Application>Microsoft Office PowerPoint</Application>
  <PresentationFormat>宽屏</PresentationFormat>
  <Paragraphs>52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Cambria Math</vt:lpstr>
      <vt:lpstr>Comic Sans MS</vt:lpstr>
      <vt:lpstr>Office 主题</vt:lpstr>
      <vt:lpstr>Dragon Hunter</vt:lpstr>
      <vt:lpstr>演示</vt:lpstr>
      <vt:lpstr>另外一些特性</vt:lpstr>
      <vt:lpstr>工作分配</vt:lpstr>
      <vt:lpstr>PowerPoint 演示文稿</vt:lpstr>
      <vt:lpstr>谢谢！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张凯</cp:lastModifiedBy>
  <cp:revision>63</cp:revision>
  <dcterms:created xsi:type="dcterms:W3CDTF">2014-03-19T02:43:25Z</dcterms:created>
  <dcterms:modified xsi:type="dcterms:W3CDTF">2018-01-01T19:48:18Z</dcterms:modified>
</cp:coreProperties>
</file>