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4864735" y="1020445"/>
            <a:ext cx="2231390" cy="3169285"/>
          </a:xfrm>
          <a:prstGeom prst="rect">
            <a:avLst/>
          </a:prstGeom>
          <a:noFill/>
          <a:ln>
            <a:noFill/>
          </a:ln>
          <a:effectLst>
            <a:outerShdw blurRad="114300" dist="762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p>
            <a:r>
              <a:rPr lang="es-VE" sz="20000" dirty="0">
                <a:ln>
                  <a:solidFill>
                    <a:schemeClr val="bg1"/>
                  </a:solidFill>
                </a:ln>
                <a:solidFill>
                  <a:srgbClr val="28D279"/>
                </a:solidFill>
                <a:latin typeface="Georgia" panose="02040502050405020303" charset="0"/>
                <a:cs typeface="Georgia" panose="02040502050405020303" charset="0"/>
              </a:rPr>
              <a:t>D</a:t>
            </a:r>
            <a:endParaRPr lang="es-VE" sz="20000" dirty="0">
              <a:ln>
                <a:solidFill>
                  <a:schemeClr val="bg1"/>
                </a:solidFill>
              </a:ln>
              <a:solidFill>
                <a:srgbClr val="28D279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70550" y="1740535"/>
            <a:ext cx="1818005" cy="3169285"/>
          </a:xfrm>
          <a:prstGeom prst="rect">
            <a:avLst/>
          </a:prstGeom>
          <a:noFill/>
          <a:ln>
            <a:noFill/>
          </a:ln>
          <a:effectLst>
            <a:outerShdw blurRad="114300" dist="762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p>
            <a:r>
              <a:rPr lang="es-VE" sz="20000" dirty="0">
                <a:ln>
                  <a:solidFill>
                    <a:schemeClr val="bg1"/>
                  </a:solidFill>
                </a:ln>
                <a:latin typeface="Georgia" panose="02040502050405020303" charset="0"/>
                <a:cs typeface="Georgia" panose="02040502050405020303" charset="0"/>
              </a:rPr>
              <a:t>S</a:t>
            </a:r>
            <a:endParaRPr lang="es-VE" sz="20000" dirty="0">
              <a:ln>
                <a:solidFill>
                  <a:schemeClr val="bg1"/>
                </a:solidFill>
              </a:ln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12 CuadroTexto"/>
          <p:cNvSpPr txBox="1"/>
          <p:nvPr/>
        </p:nvSpPr>
        <p:spPr>
          <a:xfrm>
            <a:off x="5017135" y="4408170"/>
            <a:ext cx="2351405" cy="125730"/>
          </a:xfrm>
          <a:prstGeom prst="rect">
            <a:avLst/>
          </a:prstGeom>
          <a:solidFill>
            <a:srgbClr val="28D279"/>
          </a:solidFill>
          <a:ln w="38100">
            <a:solidFill>
              <a:schemeClr val="tx1"/>
            </a:solidFill>
          </a:ln>
          <a:effectLst>
            <a:outerShdw blurRad="82550" dist="533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noAutofit/>
          </a:bodyPr>
          <a:p>
            <a:endParaRPr lang="es-VE" dirty="0">
              <a:solidFill>
                <a:srgbClr val="28D27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Georgia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Kelvin</cp:lastModifiedBy>
  <cp:revision>3</cp:revision>
  <dcterms:created xsi:type="dcterms:W3CDTF">2025-04-11T04:28:00Z</dcterms:created>
  <dcterms:modified xsi:type="dcterms:W3CDTF">2025-04-11T03:41:21Z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42B48A2EB6BA4F1BBD49CAF5392BB58F_11</vt:lpwstr>
  </property>
  <property fmtid="{D5CDD505-2E9C-101B-9397-08002B2CF9AE}" pid="3" name="KSOProductBuildVer">
    <vt:lpwstr>1033-12.2.0.13431</vt:lpwstr>
  </property>
</Properties>
</file>