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💈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Phone-Based Loyalty Rewards App</a:t>
            </a:r>
          </a:p>
          <a:p>
            <a:r>
              <a:rPr dirty="0"/>
              <a:t>🎉 Built for the Vibe Coding Hackathon – #1MillionDevs Movement</a:t>
            </a:r>
          </a:p>
          <a:p>
            <a:r>
              <a:rPr dirty="0"/>
              <a:t>🌟 “Building Human-Centered, Joy-Driven Solutions Using AI and Low-Code Tools”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Supabase auth protects data</a:t>
            </a:r>
          </a:p>
          <a:p>
            <a:r>
              <a:t>🧱 Modular code with error handling</a:t>
            </a:r>
          </a:p>
          <a:p>
            <a:r>
              <a:t>🚫 Prevents visit spamming or double logging</a:t>
            </a:r>
          </a:p>
          <a:p>
            <a:r>
              <a:t>🔄 Fault-tolerant database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Manual testing of all flows</a:t>
            </a:r>
          </a:p>
          <a:p>
            <a:r>
              <a:t>👥 Simulated users &amp; visit logs</a:t>
            </a:r>
          </a:p>
          <a:p>
            <a:r>
              <a:t>🧪 Unit-tested visit &amp; reward logic</a:t>
            </a:r>
          </a:p>
          <a:p>
            <a:r>
              <a:t>⚡ Built in under 48 hours using AI-assisted dev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Freemium SaaS model for businesses</a:t>
            </a:r>
          </a:p>
          <a:p>
            <a:r>
              <a:t>💰 Premium: Export reports, analytics, customer messages</a:t>
            </a:r>
          </a:p>
          <a:p>
            <a:r>
              <a:t>📍 Expansion: Add marketing, SMS reminders, QR code check-ins</a:t>
            </a:r>
          </a:p>
          <a:p>
            <a:r>
              <a:t>🌍 Scalable across informal markets in Africa &amp; beyond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Working Demo (screen recorded or live link)</a:t>
            </a:r>
          </a:p>
          <a:p>
            <a:r>
              <a:t>✅ GitHub Repo with README + source code</a:t>
            </a:r>
          </a:p>
          <a:p>
            <a:r>
              <a:t>✅ Canva Pitch Deck</a:t>
            </a:r>
          </a:p>
          <a:p>
            <a:r>
              <a:t>✅ Structured walkthrough of features + logic</a:t>
            </a:r>
          </a:p>
          <a:p>
            <a:r>
              <a:t>✅ Tested &amp; documented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“Technology should be joyful, not stressful.”</a:t>
            </a:r>
          </a:p>
          <a:p>
            <a:r>
              <a:t>🌍 Empowering micro-businesses with accessible tools</a:t>
            </a:r>
          </a:p>
          <a:p>
            <a:r>
              <a:t>🎧 Building real-world solutions with real community impact</a:t>
            </a:r>
          </a:p>
          <a:p>
            <a:r>
              <a:t>💡 Human-centered, low-code innovation at its best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Team Loyalty Vibes</a:t>
            </a:r>
          </a:p>
          <a:p>
            <a:r>
              <a:rPr dirty="0"/>
              <a:t>👤 </a:t>
            </a:r>
            <a:r>
              <a:rPr dirty="0" smtClean="0"/>
              <a:t>[</a:t>
            </a:r>
            <a:r>
              <a:rPr lang="en-US" dirty="0" smtClean="0"/>
              <a:t>Kelvin </a:t>
            </a:r>
            <a:r>
              <a:rPr lang="en-US" dirty="0" err="1" smtClean="0"/>
              <a:t>Kimotho</a:t>
            </a:r>
            <a:r>
              <a:rPr dirty="0" smtClean="0"/>
              <a:t>] </a:t>
            </a:r>
            <a:r>
              <a:rPr dirty="0"/>
              <a:t>– Frontend + </a:t>
            </a:r>
            <a:r>
              <a:rPr dirty="0" err="1"/>
              <a:t>Supabase</a:t>
            </a:r>
            <a:endParaRPr dirty="0"/>
          </a:p>
          <a:p>
            <a:r>
              <a:rPr/>
              <a:t>👤 </a:t>
            </a:r>
            <a:r>
              <a:rPr smtClean="0"/>
              <a:t>[</a:t>
            </a:r>
            <a:r>
              <a:rPr lang="en-US" smtClean="0"/>
              <a:t>Janet Anne</a:t>
            </a:r>
            <a:r>
              <a:rPr smtClean="0"/>
              <a:t>] </a:t>
            </a:r>
            <a:r>
              <a:rPr dirty="0"/>
              <a:t>– DB Logic + Testing</a:t>
            </a:r>
          </a:p>
          <a:p>
            <a:r>
              <a:rPr dirty="0"/>
              <a:t>📂 GitHub: github.com/your-username/loyalty-vibes</a:t>
            </a:r>
          </a:p>
          <a:p>
            <a:r>
              <a:rPr dirty="0"/>
              <a:t>🎨 UI: Designed with MGX</a:t>
            </a:r>
          </a:p>
          <a:p>
            <a:r>
              <a:rPr dirty="0"/>
              <a:t>🧠 AI Tools: Cursor AI + </a:t>
            </a:r>
            <a:r>
              <a:rPr dirty="0" err="1"/>
              <a:t>Bolt.new</a:t>
            </a:r>
            <a:r>
              <a:rPr dirty="0"/>
              <a:t> + </a:t>
            </a:r>
            <a:r>
              <a:rPr dirty="0" err="1"/>
              <a:t>Supabase</a:t>
            </a:r>
            <a:r>
              <a:rPr dirty="0"/>
              <a:t> + MGX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your code spark joy.</a:t>
            </a:r>
          </a:p>
          <a:p>
            <a:r>
              <a:t>Let your app build loyalty.</a:t>
            </a:r>
          </a:p>
          <a:p>
            <a:r>
              <a:t>💈 Let’s Vibe and Code for Impact! 🎧💻🌍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Local salons, barbershops, and eateries struggle to retain loyal customers</a:t>
            </a:r>
          </a:p>
          <a:p>
            <a:r>
              <a:t>💸 Many lose repeat business due to lack of affordable loyalty systems</a:t>
            </a:r>
          </a:p>
          <a:p>
            <a:r>
              <a:t>📵 No tools exist that are simple, phone-based, and low-tech 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 –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A simple, mobile-first rewards system using just a phone number</a:t>
            </a:r>
          </a:p>
          <a:p>
            <a:r>
              <a:t>⏱️ Tracks visits with automatic timestamps</a:t>
            </a:r>
          </a:p>
          <a:p>
            <a:r>
              <a:t>🎁 Rewards customers every 5th visit</a:t>
            </a:r>
          </a:p>
          <a:p>
            <a:r>
              <a:t>📢 Notifies customers when a reward is unlocked</a:t>
            </a:r>
          </a:p>
          <a:p>
            <a:r>
              <a:t>✅ No apps, no cards, no complicated tech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               | Usage</a:t>
            </a:r>
          </a:p>
          <a:p>
            <a:r>
              <a:t>-------------------|-----------------------------</a:t>
            </a:r>
          </a:p>
          <a:p>
            <a:r>
              <a:t>Supabase           | Backend, auth, and database</a:t>
            </a:r>
          </a:p>
          <a:p>
            <a:r>
              <a:t>HTML + Bootstrap   | Frontend UI</a:t>
            </a:r>
          </a:p>
          <a:p>
            <a:r>
              <a:t>JavaScript         | Frontend logic and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25" y="139577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Who is this for?</a:t>
            </a:r>
          </a:p>
          <a:p>
            <a:r>
              <a:rPr dirty="0"/>
              <a:t>💈 Local barbershops &amp; hair salons</a:t>
            </a:r>
          </a:p>
          <a:p>
            <a:r>
              <a:rPr dirty="0"/>
              <a:t>🍽️ Small eateries and cafés</a:t>
            </a:r>
          </a:p>
          <a:p>
            <a:r>
              <a:rPr dirty="0"/>
              <a:t>💼 Informal micro-businesses with loyal clientele</a:t>
            </a:r>
          </a:p>
          <a:p>
            <a:endParaRPr dirty="0"/>
          </a:p>
          <a:p>
            <a:r>
              <a:rPr dirty="0"/>
              <a:t>Market Insight</a:t>
            </a:r>
          </a:p>
          <a:p>
            <a:r>
              <a:rPr dirty="0"/>
              <a:t>🧾 60%+ of informal businesses have no digital CRM</a:t>
            </a:r>
          </a:p>
          <a:p>
            <a:r>
              <a:rPr dirty="0"/>
              <a:t>📱 90%+ of customers have a phone number</a:t>
            </a:r>
          </a:p>
          <a:p>
            <a:r>
              <a:rPr dirty="0"/>
              <a:t>📊 Loyalty programs increase repeat purchases by 40%+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🔢 Register via phone number</a:t>
            </a:r>
          </a:p>
          <a:p>
            <a:r>
              <a:t>🗓️ Log each visit (with timestamp)</a:t>
            </a:r>
          </a:p>
          <a:p>
            <a:r>
              <a:t>🧮 Automatically track visit count</a:t>
            </a:r>
          </a:p>
          <a:p>
            <a:r>
              <a:t>🎉 Show reward screen on every 5th visit</a:t>
            </a:r>
          </a:p>
          <a:p>
            <a:r>
              <a:t>📊 Admin view: see total visits and redemptions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Supabase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Users Table:</a:t>
            </a:r>
          </a:p>
          <a:p>
            <a:r>
              <a:rPr dirty="0"/>
              <a:t>id, </a:t>
            </a:r>
            <a:r>
              <a:rPr dirty="0" err="1"/>
              <a:t>phone_number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  <a:p>
            <a:r>
              <a:rPr dirty="0"/>
              <a:t>Visits Table: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visit</a:t>
            </a:r>
            <a:r>
              <a:rPr err="1"/>
              <a:t>_</a:t>
            </a:r>
            <a:r>
              <a:t>date</a:t>
            </a:r>
            <a:endParaRPr dirty="0"/>
          </a:p>
          <a:p>
            <a:r>
              <a:rPr dirty="0"/>
              <a:t>Rewards Table (optional):</a:t>
            </a:r>
          </a:p>
          <a:p>
            <a:r>
              <a:rPr dirty="0"/>
              <a:t>id, </a:t>
            </a:r>
            <a:r>
              <a:rPr dirty="0" err="1"/>
              <a:t>user_id</a:t>
            </a:r>
            <a:r>
              <a:rPr dirty="0"/>
              <a:t>, </a:t>
            </a:r>
            <a:r>
              <a:rPr dirty="0" err="1"/>
              <a:t>reward_name</a:t>
            </a:r>
            <a:r>
              <a:rPr dirty="0"/>
              <a:t>, redeemed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📲 Customer enters phone number</a:t>
            </a:r>
          </a:p>
          <a:p>
            <a:r>
              <a:t>🔍 Check: New or existing user?</a:t>
            </a:r>
          </a:p>
          <a:p>
            <a:r>
              <a:t>📝 Log visit in DB</a:t>
            </a:r>
          </a:p>
          <a:p>
            <a:r>
              <a:t>🎁 Every 5th visit → trigger reward logic</a:t>
            </a:r>
          </a:p>
          <a:p>
            <a:r>
              <a:t>🎉 Show reward screen / notify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Home: Enter phone number</a:t>
            </a:r>
          </a:p>
          <a:p>
            <a:r>
              <a:t>Dashboard: View visit count + progress</a:t>
            </a:r>
          </a:p>
          <a:p>
            <a:r>
              <a:t>Reward Screen: “🎉 You’ve earned a reward!”</a:t>
            </a:r>
          </a:p>
          <a:p>
            <a:r>
              <a:t>Admin View: Customer visit stats + reward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577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💈 Loyalty Vibes</vt:lpstr>
      <vt:lpstr>The Problem</vt:lpstr>
      <vt:lpstr>Our Solution – Loyalty Vibes</vt:lpstr>
      <vt:lpstr>Tech Stack</vt:lpstr>
      <vt:lpstr>Target Users &amp; Market Opportunity</vt:lpstr>
      <vt:lpstr>Core Features</vt:lpstr>
      <vt:lpstr>Supabase Data Model</vt:lpstr>
      <vt:lpstr>App Flow</vt:lpstr>
      <vt:lpstr>UI Walkthrough</vt:lpstr>
      <vt:lpstr>Security &amp; Resilience</vt:lpstr>
      <vt:lpstr>Testing &amp; Execution</vt:lpstr>
      <vt:lpstr>Business Model &amp; Scalability</vt:lpstr>
      <vt:lpstr>Demo &amp; Submission Checklist</vt:lpstr>
      <vt:lpstr>Why It Matters</vt:lpstr>
      <vt:lpstr>Team &amp; Credits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💈 Loyalty Vibes</dc:title>
  <dc:subject/>
  <dc:creator/>
  <cp:keywords/>
  <dc:description>generated using python-pptx</dc:description>
  <cp:lastModifiedBy>Janet Malikita</cp:lastModifiedBy>
  <cp:revision>4</cp:revision>
  <dcterms:created xsi:type="dcterms:W3CDTF">2013-01-27T09:14:16Z</dcterms:created>
  <dcterms:modified xsi:type="dcterms:W3CDTF">2025-07-03T22:31:35Z</dcterms:modified>
  <cp:category/>
</cp:coreProperties>
</file>