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127635" y="108585"/>
            <a:ext cx="309753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1. verify setup is correct</a:t>
            </a:r>
            <a:endParaRPr lang="x-none" altLang="en-SG" b="1"/>
          </a:p>
        </p:txBody>
      </p:sp>
      <p:sp>
        <p:nvSpPr>
          <p:cNvPr id="5" name="TextBox 4"/>
          <p:cNvSpPr txBox="1"/>
          <p:nvPr/>
        </p:nvSpPr>
        <p:spPr>
          <a:xfrm>
            <a:off x="890905" y="427355"/>
            <a:ext cx="880173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- using pycharm as python IDE</a:t>
            </a:r>
            <a:endParaRPr lang="x-none" altLang="en-SG"/>
          </a:p>
        </p:txBody>
      </p:sp>
      <p:sp>
        <p:nvSpPr>
          <p:cNvPr id="6" name="TextBox 5"/>
          <p:cNvSpPr txBox="1"/>
          <p:nvPr/>
        </p:nvSpPr>
        <p:spPr>
          <a:xfrm>
            <a:off x="936625" y="736600"/>
            <a:ext cx="880173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- pytorch 0.3 / python 3.6</a:t>
            </a:r>
            <a:endParaRPr lang="x-none" altLang="en-SG"/>
          </a:p>
        </p:txBody>
      </p:sp>
      <p:sp>
        <p:nvSpPr>
          <p:cNvPr id="7" name="TextBox 6"/>
          <p:cNvSpPr txBox="1"/>
          <p:nvPr/>
        </p:nvSpPr>
        <p:spPr>
          <a:xfrm>
            <a:off x="273685" y="1363980"/>
            <a:ext cx="11591290" cy="3790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/>
              <a:t>A. setup data </a:t>
            </a:r>
            <a:endParaRPr lang="x-none" alt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790" y="1786255"/>
            <a:ext cx="371411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65" y="2256155"/>
            <a:ext cx="2143125" cy="1800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490" y="2235835"/>
            <a:ext cx="933450" cy="295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380" y="3345180"/>
            <a:ext cx="2771140" cy="3037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015" y="2971800"/>
            <a:ext cx="933450" cy="29527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116455" y="2515870"/>
            <a:ext cx="1220470" cy="199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43760" y="2996565"/>
            <a:ext cx="1011555" cy="146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80180" y="2390775"/>
            <a:ext cx="336931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>
                <a:solidFill>
                  <a:srgbClr val="FF0000"/>
                </a:solidFill>
              </a:rPr>
              <a:t>(*.wave files are inside )</a:t>
            </a:r>
            <a:endParaRPr lang="x-none" altLang="en-SG" i="1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0730" y="3544570"/>
            <a:ext cx="336931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>
                <a:solidFill>
                  <a:srgbClr val="FF0000"/>
                </a:solidFill>
              </a:rPr>
              <a:t>(*.wave files are inside )</a:t>
            </a:r>
            <a:endParaRPr lang="x-none" altLang="en-SG" i="1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495" y="2409190"/>
            <a:ext cx="4653915" cy="31324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703185" y="3423920"/>
            <a:ext cx="3651250" cy="17272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20" name="Straight Connector 19"/>
          <p:cNvCxnSpPr>
            <a:endCxn id="19" idx="1"/>
          </p:cNvCxnSpPr>
          <p:nvPr/>
        </p:nvCxnSpPr>
        <p:spPr>
          <a:xfrm>
            <a:off x="4123055" y="1942465"/>
            <a:ext cx="3580130" cy="1567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313295" y="2440940"/>
            <a:ext cx="1142365" cy="21209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702945"/>
            <a:ext cx="7824470" cy="5527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190" y="69215"/>
            <a:ext cx="11922760" cy="3790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/>
              <a:t>B. run evaluation</a:t>
            </a:r>
            <a:endParaRPr lang="x-none" altLang="en-SG"/>
          </a:p>
        </p:txBody>
      </p:sp>
      <p:sp>
        <p:nvSpPr>
          <p:cNvPr id="21" name="Rectangle 20"/>
          <p:cNvSpPr/>
          <p:nvPr/>
        </p:nvSpPr>
        <p:spPr>
          <a:xfrm>
            <a:off x="3371215" y="935990"/>
            <a:ext cx="860425" cy="21209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2" name="Rectangle 1"/>
          <p:cNvSpPr/>
          <p:nvPr/>
        </p:nvSpPr>
        <p:spPr>
          <a:xfrm>
            <a:off x="3673475" y="2662555"/>
            <a:ext cx="5266055" cy="974725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080885" y="2300605"/>
            <a:ext cx="336931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>
                <a:solidFill>
                  <a:srgbClr val="FF0000"/>
                </a:solidFill>
              </a:rPr>
              <a:t>trained model</a:t>
            </a:r>
            <a:endParaRPr lang="x-none" altLang="en-SG" i="1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3575" y="4589145"/>
            <a:ext cx="450278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>
                <a:solidFill>
                  <a:srgbClr val="FF0000"/>
                </a:solidFill>
              </a:rPr>
              <a:t>example results (see next slide)</a:t>
            </a:r>
            <a:endParaRPr lang="x-none" altLang="en-SG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308610" y="193040"/>
            <a:ext cx="336931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>
                <a:solidFill>
                  <a:srgbClr val="FF0000"/>
                </a:solidFill>
              </a:rPr>
              <a:t>make sure you get this!</a:t>
            </a:r>
            <a:endParaRPr lang="x-none" altLang="en-SG" i="1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690880"/>
            <a:ext cx="10323830" cy="54571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63620" y="1880870"/>
            <a:ext cx="1392555" cy="2238375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6" name="Rectangle 5"/>
          <p:cNvSpPr/>
          <p:nvPr/>
        </p:nvSpPr>
        <p:spPr>
          <a:xfrm>
            <a:off x="713740" y="5052060"/>
            <a:ext cx="2114550" cy="532765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7" name="Rectangle 6"/>
          <p:cNvSpPr/>
          <p:nvPr/>
        </p:nvSpPr>
        <p:spPr>
          <a:xfrm>
            <a:off x="9173210" y="4791710"/>
            <a:ext cx="1663700" cy="321945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203835" y="210185"/>
            <a:ext cx="11701145" cy="3790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/>
              <a:t>C. for csv submission, see submit.py</a:t>
            </a:r>
            <a:endParaRPr lang="x-none" alt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814705"/>
            <a:ext cx="8999855" cy="914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77430" y="939165"/>
            <a:ext cx="720725" cy="321945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95" y="778510"/>
            <a:ext cx="7020560" cy="5937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25" y="483235"/>
            <a:ext cx="1082675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latin typeface="+mj-ea"/>
              </a:rPr>
              <a:t>/root/share/project/kaggle/tensorflow/results/se-resnet3-spect-02/checkpoint/0002</a:t>
            </a:r>
            <a:r>
              <a:rPr lang="x-none" altLang="en-SG" sz="1400">
                <a:latin typeface="+mj-ea"/>
              </a:rPr>
              <a:t>0</a:t>
            </a:r>
            <a:r>
              <a:rPr lang="en-SG" altLang="en-US" sz="1400">
                <a:latin typeface="+mj-ea"/>
              </a:rPr>
              <a:t>000_model.pth</a:t>
            </a:r>
            <a:endParaRPr lang="en-SG" altLang="en-US" sz="140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2625" y="6479540"/>
            <a:ext cx="11169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bg2">
                    <a:lumMod val="75000"/>
                  </a:schemeClr>
                </a:solidFill>
              </a:rPr>
              <a:t>K iterations</a:t>
            </a:r>
            <a:endParaRPr lang="x-none" altLang="en-SG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7400" y="6479540"/>
            <a:ext cx="11169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bg2">
                    <a:lumMod val="75000"/>
                  </a:schemeClr>
                </a:solidFill>
              </a:rPr>
              <a:t>K iterations</a:t>
            </a:r>
            <a:endParaRPr lang="x-none" altLang="en-SG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9870" y="5713730"/>
            <a:ext cx="11169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bg2">
                    <a:lumMod val="75000"/>
                  </a:schemeClr>
                </a:solidFill>
              </a:rPr>
              <a:t>rate=0.01</a:t>
            </a:r>
            <a:endParaRPr lang="x-none" altLang="en-SG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4510" y="5769610"/>
            <a:ext cx="11169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bg2">
                    <a:lumMod val="75000"/>
                  </a:schemeClr>
                </a:solidFill>
              </a:rPr>
              <a:t>rate=0.001</a:t>
            </a:r>
            <a:endParaRPr lang="x-none" altLang="en-SG" sz="120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20" y="3519805"/>
            <a:ext cx="5725160" cy="24720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25210" y="1755775"/>
            <a:ext cx="188849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LB@20k = 0.86</a:t>
            </a:r>
            <a:endParaRPr lang="x-none" altLang="en-SG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0135" y="1979930"/>
            <a:ext cx="3315335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Valid = 0.1130  0.9688  </a:t>
            </a:r>
            <a:br>
              <a:rPr lang="x-none" altLang="en-SG"/>
            </a:br>
            <a:r>
              <a:rPr lang="x-none" altLang="en-SG"/>
              <a:t>Train = </a:t>
            </a:r>
            <a:r>
              <a:rPr lang="x-none" altLang="en-SG">
                <a:sym typeface="+mn-ea"/>
              </a:rPr>
              <a:t>0.0988  0.9719 </a:t>
            </a:r>
            <a:endParaRPr lang="x-none" altLang="en-SG"/>
          </a:p>
        </p:txBody>
      </p:sp>
      <p:sp>
        <p:nvSpPr>
          <p:cNvPr id="2" name="TextBox 1"/>
          <p:cNvSpPr txBox="1"/>
          <p:nvPr/>
        </p:nvSpPr>
        <p:spPr>
          <a:xfrm>
            <a:off x="2540" y="89535"/>
            <a:ext cx="12012295" cy="3790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/>
              <a:t>D. for training, see train_resnet3.py</a:t>
            </a:r>
            <a:endParaRPr lang="x-none" altLang="en-S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Kingsoft Office WPP</Application>
  <PresentationFormat>Widescreen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8</cp:revision>
  <dcterms:created xsi:type="dcterms:W3CDTF">2018-01-08T15:59:07Z</dcterms:created>
  <dcterms:modified xsi:type="dcterms:W3CDTF">2018-01-08T15:59:07Z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18441ସ-10.1.0.5707</vt:lpwstr>
  </property>
</Properties>
</file>