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69" r:id="rId4"/>
    <p:sldId id="270" r:id="rId5"/>
    <p:sldId id="271" r:id="rId6"/>
    <p:sldId id="274" r:id="rId7"/>
    <p:sldId id="272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0805" y="9525"/>
            <a:ext cx="11308080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/>
              <a:t>Some results for melspectrogram/ MFCC/ raw wave nets</a:t>
            </a:r>
            <a:endParaRPr lang="x-none" altLang="en-SG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495300"/>
            <a:ext cx="5227320" cy="5266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95" y="-8255"/>
            <a:ext cx="11353165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 u="sng"/>
              <a:t>1. raw wave (1d)</a:t>
            </a:r>
            <a:endParaRPr lang="x-none" altLang="en-SG" sz="2800" b="1" u="sng"/>
          </a:p>
        </p:txBody>
      </p:sp>
      <p:sp>
        <p:nvSpPr>
          <p:cNvPr id="6" name="TextBox 5"/>
          <p:cNvSpPr txBox="1"/>
          <p:nvPr/>
        </p:nvSpPr>
        <p:spPr>
          <a:xfrm>
            <a:off x="6768465" y="4388485"/>
            <a:ext cx="1116330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>
                <a:solidFill>
                  <a:srgbClr val="FF0000"/>
                </a:solidFill>
              </a:rPr>
              <a:t>...</a:t>
            </a:r>
            <a:endParaRPr lang="x-none" altLang="en-SG" sz="2800" b="1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30" y="4888230"/>
            <a:ext cx="4371975" cy="1880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45" y="428625"/>
            <a:ext cx="4214495" cy="4121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915" y="491490"/>
            <a:ext cx="7158990" cy="5991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2465" y="6221730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K iterations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7240" y="6221730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K iterations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780" y="4223385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rate=0.01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2270" y="4768215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rate=0.001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80300" y="1457960"/>
            <a:ext cx="21037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LB@19k = 0.86</a:t>
            </a:r>
            <a:endParaRPr lang="x-none" altLang="en-SG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580" y="73660"/>
            <a:ext cx="1162304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/>
              <a:t>/root/share/project/kaggle/tensorflow/results/simple1d_net-10a/checkpoint/00019000_model.pth</a:t>
            </a:r>
            <a:endParaRPr lang="en-SG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7646670" y="1774190"/>
            <a:ext cx="3315335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Valid = 0.1818  0.9613 </a:t>
            </a:r>
            <a:br>
              <a:rPr lang="x-none" altLang="en-SG"/>
            </a:br>
            <a:r>
              <a:rPr lang="x-none" altLang="en-SG"/>
              <a:t>Train = 0.1161  0.9699</a:t>
            </a:r>
            <a:endParaRPr lang="x-none" altLang="en-SG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90" y="4090670"/>
            <a:ext cx="6351905" cy="159004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353300" y="1634490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74295" y="-8255"/>
            <a:ext cx="11353165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 u="sng"/>
              <a:t>2. melspectrogram (2d)</a:t>
            </a:r>
            <a:endParaRPr lang="x-none" altLang="en-SG" sz="2800" b="1" u="sn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494030"/>
            <a:ext cx="6154420" cy="3536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85" y="828675"/>
            <a:ext cx="5939790" cy="538416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149600" y="1482090"/>
            <a:ext cx="3455670" cy="3293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467360"/>
            <a:ext cx="5309870" cy="5759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287020"/>
            <a:ext cx="7020560" cy="5937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65" y="-8255"/>
            <a:ext cx="1082675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/>
              <a:t>/root/share/project/kaggle/tensorflow/results/se-resnet3-spect-02a/checkpoint/00021000_model.pth</a:t>
            </a:r>
            <a:endParaRPr lang="en-SG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3212465" y="5988050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K iterations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7240" y="5988050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K iterations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9710" y="5222240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rate=0.01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4350" y="5278120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rate=0.001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60" y="3028315"/>
            <a:ext cx="5725160" cy="24720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15050" y="1264285"/>
            <a:ext cx="188849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LB@20k = 0.86</a:t>
            </a:r>
            <a:endParaRPr lang="x-none" altLang="en-SG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49975" y="1488440"/>
            <a:ext cx="3315335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Valid = 0.1130  0.9688  </a:t>
            </a:r>
            <a:br>
              <a:rPr lang="x-none" altLang="en-SG"/>
            </a:br>
            <a:r>
              <a:rPr lang="x-none" altLang="en-SG"/>
              <a:t>Train = </a:t>
            </a:r>
            <a:r>
              <a:rPr lang="x-none" altLang="en-SG">
                <a:sym typeface="+mn-ea"/>
              </a:rPr>
              <a:t>0.0988  0.9719 </a:t>
            </a:r>
            <a:endParaRPr lang="x-none" altLang="en-SG"/>
          </a:p>
        </p:txBody>
      </p:sp>
      <p:sp>
        <p:nvSpPr>
          <p:cNvPr id="17" name="Oval 16"/>
          <p:cNvSpPr/>
          <p:nvPr/>
        </p:nvSpPr>
        <p:spPr>
          <a:xfrm>
            <a:off x="6895465" y="1115060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4" name="Oval 13"/>
          <p:cNvSpPr/>
          <p:nvPr/>
        </p:nvSpPr>
        <p:spPr>
          <a:xfrm>
            <a:off x="7089140" y="1073150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35825" y="387350"/>
            <a:ext cx="167513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LB@21k =?</a:t>
            </a:r>
            <a:endParaRPr lang="x-none" altLang="en-SG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2825" y="591185"/>
            <a:ext cx="3315335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Valid = 0.1099  0.9716  Train = </a:t>
            </a:r>
            <a:r>
              <a:rPr lang="x-none" altLang="en-SG">
                <a:sym typeface="+mn-ea"/>
              </a:rPr>
              <a:t>0.0804  0.9777</a:t>
            </a:r>
            <a:r>
              <a:rPr lang="x-none" altLang="en-SG">
                <a:sym typeface="+mn-ea"/>
              </a:rPr>
              <a:t> </a:t>
            </a:r>
            <a:endParaRPr lang="x-none" alt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" y="562610"/>
            <a:ext cx="6141720" cy="6063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95" y="-8255"/>
            <a:ext cx="11353165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 u="sng"/>
              <a:t>3. mfcc(2d)</a:t>
            </a:r>
            <a:endParaRPr lang="x-none" altLang="en-SG" sz="2800" b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285115"/>
            <a:ext cx="7619365" cy="6390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3580" y="6436360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K iterations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8355" y="6436360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K iterations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75" y="16510"/>
            <a:ext cx="1019492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/>
              <a:t>/root/share/project/kaggle/tensorflow/results/vgg1_net-06b/checkpoint/00083000_model.pth</a:t>
            </a:r>
            <a:endParaRPr lang="en-SG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7053580" y="1896110"/>
            <a:ext cx="188849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LB@83k = 0.86</a:t>
            </a:r>
            <a:endParaRPr lang="x-none" altLang="en-SG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88505" y="2120265"/>
            <a:ext cx="3315335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Valid = 0.1821  0.9532  </a:t>
            </a:r>
            <a:br>
              <a:rPr lang="x-none" altLang="en-SG"/>
            </a:br>
            <a:r>
              <a:rPr lang="x-none" altLang="en-SG"/>
              <a:t>Train = </a:t>
            </a:r>
            <a:r>
              <a:rPr lang="x-none" altLang="en-SG">
                <a:sym typeface="+mn-ea"/>
              </a:rPr>
              <a:t>0.1803  0.9488 </a:t>
            </a:r>
            <a:endParaRPr lang="x-none" altLang="en-SG"/>
          </a:p>
        </p:txBody>
      </p:sp>
      <p:sp>
        <p:nvSpPr>
          <p:cNvPr id="17" name="Oval 16"/>
          <p:cNvSpPr/>
          <p:nvPr/>
        </p:nvSpPr>
        <p:spPr>
          <a:xfrm>
            <a:off x="7833995" y="1746885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3284855"/>
            <a:ext cx="5871210" cy="2756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Kingsoft Office WPP</Application>
  <PresentationFormat>Widescreen</PresentationFormat>
  <Paragraphs>52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44</cp:revision>
  <dcterms:created xsi:type="dcterms:W3CDTF">2018-01-06T10:35:12Z</dcterms:created>
  <dcterms:modified xsi:type="dcterms:W3CDTF">2018-01-06T10:35:12Z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18441ճ-10.1.0.5707</vt:lpwstr>
  </property>
</Properties>
</file>