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0" r:id="rId6"/>
    <p:sldId id="268" r:id="rId7"/>
    <p:sldId id="270" r:id="rId8"/>
    <p:sldId id="266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E98-9DDB-421B-A4C2-0E12E299A8A6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F301-4821-427F-BF08-9E9A5AF3C24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2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E98-9DDB-421B-A4C2-0E12E299A8A6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F301-4821-427F-BF08-9E9A5AF3C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1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E98-9DDB-421B-A4C2-0E12E299A8A6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F301-4821-427F-BF08-9E9A5AF3C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62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E98-9DDB-421B-A4C2-0E12E299A8A6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F301-4821-427F-BF08-9E9A5AF3C24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1320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E98-9DDB-421B-A4C2-0E12E299A8A6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F301-4821-427F-BF08-9E9A5AF3C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400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E98-9DDB-421B-A4C2-0E12E299A8A6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F301-4821-427F-BF08-9E9A5AF3C24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0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E98-9DDB-421B-A4C2-0E12E299A8A6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F301-4821-427F-BF08-9E9A5AF3C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83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E98-9DDB-421B-A4C2-0E12E299A8A6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F301-4821-427F-BF08-9E9A5AF3C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411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E98-9DDB-421B-A4C2-0E12E299A8A6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F301-4821-427F-BF08-9E9A5AF3C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92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E98-9DDB-421B-A4C2-0E12E299A8A6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F301-4821-427F-BF08-9E9A5AF3C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25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E98-9DDB-421B-A4C2-0E12E299A8A6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F301-4821-427F-BF08-9E9A5AF3C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96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E98-9DDB-421B-A4C2-0E12E299A8A6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F301-4821-427F-BF08-9E9A5AF3C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43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E98-9DDB-421B-A4C2-0E12E299A8A6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F301-4821-427F-BF08-9E9A5AF3C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72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E98-9DDB-421B-A4C2-0E12E299A8A6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F301-4821-427F-BF08-9E9A5AF3C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73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E98-9DDB-421B-A4C2-0E12E299A8A6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F301-4821-427F-BF08-9E9A5AF3C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60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E98-9DDB-421B-A4C2-0E12E299A8A6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F301-4821-427F-BF08-9E9A5AF3C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53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2E98-9DDB-421B-A4C2-0E12E299A8A6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F301-4821-427F-BF08-9E9A5AF3C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69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A12E98-9DDB-421B-A4C2-0E12E299A8A6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BCBF301-4821-427F-BF08-9E9A5AF3C2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952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3B1EC-0500-43EF-9DF5-763A9D4F9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>
                <a:latin typeface="Amasis MT Pro" panose="020B0604020202020204" pitchFamily="18" charset="0"/>
              </a:rPr>
              <a:t>PYTHON ORIENTADO A OBJETOS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831C3E-0EC7-4D7A-8D33-77EA3322DE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Alunos:</a:t>
            </a:r>
          </a:p>
          <a:p>
            <a:r>
              <a:rPr lang="pt-BR" dirty="0"/>
              <a:t>	Gustavo Alves</a:t>
            </a:r>
          </a:p>
          <a:p>
            <a:r>
              <a:rPr lang="pt-BR" dirty="0"/>
              <a:t>	João Pedro</a:t>
            </a:r>
          </a:p>
          <a:p>
            <a:r>
              <a:rPr lang="pt-BR" dirty="0"/>
              <a:t>	Kelvyn Fernando</a:t>
            </a:r>
          </a:p>
          <a:p>
            <a:r>
              <a:rPr lang="pt-BR" dirty="0"/>
              <a:t>	Vitória Helen</a:t>
            </a:r>
          </a:p>
        </p:txBody>
      </p:sp>
    </p:spTree>
    <p:extLst>
      <p:ext uri="{BB962C8B-B14F-4D97-AF65-F5344CB8AC3E}">
        <p14:creationId xmlns:p14="http://schemas.microsoft.com/office/powerpoint/2010/main" val="210584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6FEAC2-6019-4B8B-B7BB-4500DDB2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OBRIGADO!!</a:t>
            </a:r>
            <a:br>
              <a:rPr lang="en-US" sz="4800" dirty="0">
                <a:solidFill>
                  <a:srgbClr val="FF0000"/>
                </a:solidFill>
              </a:rPr>
            </a:br>
            <a:endParaRPr lang="en-US" sz="4800" dirty="0">
              <a:solidFill>
                <a:srgbClr val="FF0000"/>
              </a:solidFill>
            </a:endParaRPr>
          </a:p>
        </p:txBody>
      </p:sp>
      <p:sp useBgFill="1">
        <p:nvSpPr>
          <p:cNvPr id="83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BD9065E-B81B-4E45-B72D-43E0A77EAA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1217" y="1450632"/>
            <a:ext cx="5450437" cy="362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1315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FEAC2-6019-4B8B-B7BB-4500DDB2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489364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C910-E9A1-4526-9D29-D9A638B4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99855"/>
            <a:ext cx="8534400" cy="3920836"/>
          </a:xfrm>
        </p:spPr>
        <p:txBody>
          <a:bodyPr/>
          <a:lstStyle/>
          <a:p>
            <a:pPr lvl="1" algn="just"/>
            <a:r>
              <a:rPr lang="pt-BR" b="0" i="0" dirty="0">
                <a:solidFill>
                  <a:srgbClr val="303030"/>
                </a:solidFill>
                <a:effectLst/>
                <a:latin typeface="Titillium Web" panose="020B0604020202020204" pitchFamily="2" charset="0"/>
              </a:rPr>
              <a:t>Python é uma das linguagens mais fáceis para se começar. Programas feitos com Python parecem com a língua inglesa. Por causa de sua simplicidade, a maioria dos cursos de nível iniciante usam o Python para introduzir conceito de programação para seus alunos.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33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FEAC2-6019-4B8B-B7BB-4500DDB2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489364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C910-E9A1-4526-9D29-D9A638B4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99855"/>
            <a:ext cx="8534400" cy="3920836"/>
          </a:xfrm>
        </p:spPr>
        <p:txBody>
          <a:bodyPr/>
          <a:lstStyle/>
          <a:p>
            <a:r>
              <a:rPr lang="pt-BR" dirty="0"/>
              <a:t>Linguagem fácil e prática;</a:t>
            </a:r>
          </a:p>
          <a:p>
            <a:r>
              <a:rPr lang="pt-BR" dirty="0"/>
              <a:t>Linguagem com plataforma gratuita;</a:t>
            </a:r>
          </a:p>
          <a:p>
            <a:r>
              <a:rPr lang="pt-BR" dirty="0"/>
              <a:t>Aumento de produtividade;</a:t>
            </a:r>
          </a:p>
          <a:p>
            <a:r>
              <a:rPr lang="pt-BR" dirty="0"/>
              <a:t>Mercado amplo;</a:t>
            </a:r>
          </a:p>
          <a:p>
            <a:r>
              <a:rPr lang="pt-BR" b="1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Salário R$ R$ R$ R$ R$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990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FEAC2-6019-4B8B-B7BB-4500DDB2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48936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/>
              <a:t>Em que pode ser utilizado?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C910-E9A1-4526-9D29-D9A638B4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99855"/>
            <a:ext cx="8534400" cy="3920836"/>
          </a:xfrm>
        </p:spPr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Aplicações da web;</a:t>
            </a:r>
          </a:p>
          <a:p>
            <a:pPr algn="l" fontAlgn="base">
              <a:buFont typeface="+mj-lt"/>
              <a:buAutoNum type="arabicPeriod"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Aplicações do </a:t>
            </a:r>
            <a:r>
              <a:rPr lang="pt-BR" b="0" i="0" dirty="0" err="1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android</a:t>
            </a: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;</a:t>
            </a:r>
          </a:p>
          <a:p>
            <a:pPr algn="l" fontAlgn="base">
              <a:buFont typeface="+mj-lt"/>
              <a:buAutoNum type="arabicPeriod"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Aplicações GUI;</a:t>
            </a:r>
          </a:p>
          <a:p>
            <a:pPr algn="l" fontAlgn="base">
              <a:buFont typeface="+mj-lt"/>
              <a:buAutoNum type="arabicPeriod"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Jogos;</a:t>
            </a:r>
          </a:p>
          <a:p>
            <a:pPr algn="l" fontAlgn="base">
              <a:buFont typeface="+mj-lt"/>
              <a:buAutoNum type="arabicPeriod"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Aplicações científicas;</a:t>
            </a:r>
          </a:p>
          <a:p>
            <a:pPr algn="l" fontAlgn="base">
              <a:buFont typeface="+mj-lt"/>
              <a:buAutoNum type="arabicPeriod"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Aplicações de administração de sistemas;</a:t>
            </a:r>
          </a:p>
          <a:p>
            <a:pPr algn="l" fontAlgn="base">
              <a:buFont typeface="+mj-lt"/>
              <a:buAutoNum type="arabicPeriod"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Aplicações de Consoles;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582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FEAC2-6019-4B8B-B7BB-4500DDB2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534" y="685800"/>
            <a:ext cx="6133515" cy="2465363"/>
          </a:xfrm>
        </p:spPr>
        <p:txBody>
          <a:bodyPr>
            <a:normAutofit/>
          </a:bodyPr>
          <a:lstStyle/>
          <a:p>
            <a:pPr algn="ctr"/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Comparação entre linguagens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AB785D-25C9-41FD-95B9-0DF414AEF1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258" y="1076399"/>
            <a:ext cx="3929991" cy="551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7D25B5-5209-4621-A9B2-C59C2EA1F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753" y="3963059"/>
            <a:ext cx="3929991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8156BB8-1C8D-448C-8707-AE8E22D8CDAB}"/>
              </a:ext>
            </a:extLst>
          </p:cNvPr>
          <p:cNvSpPr txBox="1"/>
          <p:nvPr/>
        </p:nvSpPr>
        <p:spPr>
          <a:xfrm>
            <a:off x="6096000" y="4712677"/>
            <a:ext cx="5552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esquerda esta escrito um código em JAVA e acima o mesmo código em PYTHON.</a:t>
            </a:r>
          </a:p>
          <a:p>
            <a:endParaRPr lang="pt-BR" dirty="0"/>
          </a:p>
          <a:p>
            <a:r>
              <a:rPr lang="pt-BR" dirty="0"/>
              <a:t>Observe a </a:t>
            </a:r>
            <a:r>
              <a:rPr lang="pt-BR" u="sng" dirty="0">
                <a:solidFill>
                  <a:srgbClr val="FFFF00"/>
                </a:solidFill>
              </a:rPr>
              <a:t>diferença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960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FEAC2-6019-4B8B-B7BB-4500DDB2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489364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C910-E9A1-4526-9D29-D9A638B4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99855"/>
            <a:ext cx="8534400" cy="3920836"/>
          </a:xfrm>
        </p:spPr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pt-BR" dirty="0">
                <a:solidFill>
                  <a:srgbClr val="303030"/>
                </a:solidFill>
                <a:latin typeface="Titillium Web" panose="00000500000000000000" pitchFamily="2" charset="0"/>
              </a:rPr>
              <a:t>Velocidade: Por ser uma linguagem interpretada, se torna mais lenta em comparação com a C / C++ ou JAVA;</a:t>
            </a:r>
          </a:p>
          <a:p>
            <a:pPr algn="l" fontAlgn="base">
              <a:buFont typeface="+mj-lt"/>
              <a:buAutoNum type="arabicPeriod"/>
            </a:pPr>
            <a:r>
              <a:rPr lang="pt-BR" dirty="0">
                <a:solidFill>
                  <a:srgbClr val="303030"/>
                </a:solidFill>
                <a:latin typeface="Titillium Web" panose="00000500000000000000" pitchFamily="2" charset="0"/>
              </a:rPr>
              <a:t>Alto consumo de memória: Devido a flexibilidade dos tipos de dados, exige um consumo maior de memória se comparado as demais;</a:t>
            </a:r>
          </a:p>
          <a:p>
            <a:pPr algn="l" fontAlgn="base">
              <a:buFont typeface="+mj-lt"/>
              <a:buAutoNum type="arabicPeriod"/>
            </a:pPr>
            <a:r>
              <a:rPr lang="pt-BR" b="0" i="0" dirty="0">
                <a:solidFill>
                  <a:srgbClr val="303030"/>
                </a:solidFill>
                <a:effectLst/>
                <a:latin typeface="Titillium Web" panose="00000500000000000000" pitchFamily="2" charset="0"/>
              </a:rPr>
              <a:t>Erros de tempo de execução: Ocorrem após um certo tempo de execução;</a:t>
            </a:r>
          </a:p>
          <a:p>
            <a:pPr algn="l" fontAlgn="base">
              <a:buFont typeface="+mj-lt"/>
              <a:buAutoNum type="arabicPeriod"/>
            </a:pPr>
            <a:r>
              <a:rPr lang="pt-BR" dirty="0">
                <a:solidFill>
                  <a:srgbClr val="303030"/>
                </a:solidFill>
                <a:latin typeface="Titillium Web" panose="00000500000000000000" pitchFamily="2" charset="0"/>
              </a:rPr>
              <a:t>Dificuldade em usar outras linguagens: Programadores tendem a ter dificuldade em aprender/utilizar outras linguagens devido a simplicidade do PYTHON;</a:t>
            </a:r>
          </a:p>
          <a:p>
            <a:pPr algn="l" fontAlgn="base">
              <a:buFont typeface="+mj-lt"/>
              <a:buAutoNum type="arabicPeriod"/>
            </a:pPr>
            <a:endParaRPr lang="pt-BR" b="0" i="0" dirty="0">
              <a:solidFill>
                <a:srgbClr val="303030"/>
              </a:solidFill>
              <a:effectLst/>
              <a:latin typeface="Titillium Web" panose="00000500000000000000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622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FEAC2-6019-4B8B-B7BB-4500DDB2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148936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/>
              <a:t>PROGRAMAÇÃO ORIENTADA A OBJETO - POO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C910-E9A1-4526-9D29-D9A638B4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99855"/>
            <a:ext cx="8534400" cy="3920836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pt-BR" dirty="0">
                <a:solidFill>
                  <a:srgbClr val="303030"/>
                </a:solidFill>
                <a:latin typeface="Titillium Web" panose="00000500000000000000" pitchFamily="2" charset="0"/>
              </a:rPr>
              <a:t>	A seguir, será exibida um exemplo de POO no PYTHON:</a:t>
            </a:r>
            <a:endParaRPr lang="pt-BR" b="0" i="0" dirty="0">
              <a:solidFill>
                <a:srgbClr val="303030"/>
              </a:solidFill>
              <a:effectLst/>
              <a:latin typeface="Titillium Web" panose="00000500000000000000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448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CD3012A-BE01-4EAC-AF14-E558853CDF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480" y="1553756"/>
            <a:ext cx="10607040" cy="3420769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32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FEAC2-6019-4B8B-B7BB-4500DDB25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9859096" cy="148936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800" dirty="0"/>
              <a:t>PROGRAMAÇÃO ORIENTADA A OBJETO - POO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EE4705-B072-4A9B-94A2-184D2ADD05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4293" y="2711778"/>
            <a:ext cx="9819015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>
                <a:solidFill>
                  <a:srgbClr val="2326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 palavra reservada </a:t>
            </a:r>
            <a:r>
              <a:rPr lang="pt-B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dirty="0">
                <a:solidFill>
                  <a:srgbClr val="2326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 primeira linha, explicita a definição da função naquele ponto. 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rgbClr val="2326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O </a:t>
            </a:r>
            <a:r>
              <a:rPr kumimoji="0" lang="pt-BR" altLang="pt-BR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2326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é um parâmetro obrigatório que receberá a instância criada. Ao contrário de muitas linguagens, ele deve ser explícito. E também ao contrário de muitas linguagem que criam o objeto durante o construtor, Python cria o objeto e passa ele para o construtor complementar com as primeiras ações necessárias quando ele é construído.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dirty="0">
                <a:solidFill>
                  <a:srgbClr val="2326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o 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 </a:t>
            </a:r>
            <a:r>
              <a:rPr lang="pt-BR" dirty="0">
                <a:solidFill>
                  <a:srgbClr val="2326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usado para retornar uma representação de </a:t>
            </a:r>
            <a:r>
              <a:rPr lang="pt-BR" dirty="0" err="1">
                <a:solidFill>
                  <a:srgbClr val="2326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dirty="0">
                <a:solidFill>
                  <a:srgbClr val="2326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 objeto.</a:t>
            </a:r>
            <a:endParaRPr lang="pt-BR" altLang="pt-BR" dirty="0">
              <a:solidFill>
                <a:srgbClr val="2326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68995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45</TotalTime>
  <Words>360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Amasis MT Pro</vt:lpstr>
      <vt:lpstr>Arial</vt:lpstr>
      <vt:lpstr>Century Gothic</vt:lpstr>
      <vt:lpstr>Open Sans</vt:lpstr>
      <vt:lpstr>Times New Roman</vt:lpstr>
      <vt:lpstr>Titillium Web</vt:lpstr>
      <vt:lpstr>Wingdings 3</vt:lpstr>
      <vt:lpstr>Fatia</vt:lpstr>
      <vt:lpstr>PYTHON ORIENTADO A OBJETOS </vt:lpstr>
      <vt:lpstr>PYTHON</vt:lpstr>
      <vt:lpstr>VANTAGENS</vt:lpstr>
      <vt:lpstr>Em que pode ser utilizado?</vt:lpstr>
      <vt:lpstr>Comparação entre linguagens</vt:lpstr>
      <vt:lpstr>desvantagens</vt:lpstr>
      <vt:lpstr>PROGRAMAÇÃO ORIENTADA A OBJETO - POO</vt:lpstr>
      <vt:lpstr>Apresentação do PowerPoint</vt:lpstr>
      <vt:lpstr>PROGRAMAÇÃO ORIENTADA A OBJETO - POO</vt:lpstr>
      <vt:lpstr>OBRIGADO!!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ORIENTADO A OBJETOS </dc:title>
  <dc:creator>7837</dc:creator>
  <cp:lastModifiedBy>7837</cp:lastModifiedBy>
  <cp:revision>1</cp:revision>
  <dcterms:created xsi:type="dcterms:W3CDTF">2022-04-19T19:42:49Z</dcterms:created>
  <dcterms:modified xsi:type="dcterms:W3CDTF">2022-04-19T20:28:46Z</dcterms:modified>
</cp:coreProperties>
</file>