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9144000"/>
  <p:notesSz cx="6858000" cy="9144000"/>
  <p:embeddedFontLst>
    <p:embeddedFont>
      <p:font typeface="Carme"/>
      <p:regular r:id="rId15"/>
    </p:embeddedFont>
    <p:embeddedFont>
      <p:font typeface="Courgette"/>
      <p:regular r:id="rId16"/>
    </p:embeddedFont>
    <p:embeddedFont>
      <p:font typeface="Questrial"/>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arme-regular.fntdata"/><Relationship Id="rId14" Type="http://schemas.openxmlformats.org/officeDocument/2006/relationships/slide" Target="slides/slide10.xml"/><Relationship Id="rId17" Type="http://schemas.openxmlformats.org/officeDocument/2006/relationships/font" Target="fonts/Questrial-regular.fntdata"/><Relationship Id="rId16" Type="http://schemas.openxmlformats.org/officeDocument/2006/relationships/font" Target="fonts/Courgette-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med" w="med" type="none"/>
            <a:tailEnd len="med" w="med"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lassroom.github.com/a/DWLJL--q"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52" name="Shape 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3" name="Shape 5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rPr lang="en-US" u="sng">
                <a:solidFill>
                  <a:schemeClr val="hlink"/>
                </a:solidFill>
                <a:hlinkClick r:id="rId2"/>
              </a:rPr>
              <a:t>https://classroom.github.com/a/DWLJL--q</a:t>
            </a:r>
            <a:r>
              <a:rPr lang="en-US"/>
              <a:t> </a:t>
            </a:r>
            <a:endParaRPr/>
          </a:p>
          <a:p>
            <a:pPr indent="0" lvl="0" marL="0" marR="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67" name="Shape 1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68" name="Shape 16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59" name="Shape 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0" name="Shape 6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66" name="Shape 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7" name="Shape 6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73" name="Shape 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4" name="Shape 7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 Si le serveur doit être payé par mandat-poste, il faut le commander dès la première semaine.</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89" name="Shape 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0" name="Shape 9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96" name="Shape 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7" name="Shape 9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 Des données maîtres sont, à l’opposé des données transactionnelles, des données qui varient peu en fonction du temps et dont le volume ne s’accumule pas.  Par exemple, dans un magasin en ligne, les catégories et les produits sont les données maîtres, alors que les clients et les achats sont des données transactionnelles.</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03" name="Shape 1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04" name="Shape 10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10" name="Shape 1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11" name="Shape 11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60" name="Shape 1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61" name="Shape 16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blipFill rotWithShape="1">
          <a:blip r:embed="rId2">
            <a:alphaModFix/>
          </a:blip>
          <a:stretch>
            <a:fillRect b="0" l="0" r="0" t="0"/>
          </a:stretch>
        </a:blipFill>
      </p:bgPr>
    </p:bg>
    <p:spTree>
      <p:nvGrpSpPr>
        <p:cNvPr id="12" name="Shape 12"/>
        <p:cNvGrpSpPr/>
        <p:nvPr/>
      </p:nvGrpSpPr>
      <p:grpSpPr>
        <a:xfrm>
          <a:off x="0" y="0"/>
          <a:ext cx="0" cy="0"/>
          <a:chOff x="0" y="0"/>
          <a:chExt cx="0" cy="0"/>
        </a:xfrm>
      </p:grpSpPr>
      <p:sp>
        <p:nvSpPr>
          <p:cNvPr id="13" name="Shape 13"/>
          <p:cNvSpPr txBox="1"/>
          <p:nvPr>
            <p:ph type="ctrTitle"/>
          </p:nvPr>
        </p:nvSpPr>
        <p:spPr>
          <a:xfrm>
            <a:off x="900113" y="4797425"/>
            <a:ext cx="5256300" cy="1079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3600" u="none" cap="none" strike="noStrike">
                <a:solidFill>
                  <a:schemeClr val="lt1"/>
                </a:solidFill>
                <a:latin typeface="Carme"/>
                <a:ea typeface="Carme"/>
                <a:cs typeface="Carme"/>
                <a:sym typeface="Carme"/>
              </a:defRPr>
            </a:lvl1pPr>
            <a:lvl2pPr lvl="1"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2pPr>
            <a:lvl3pPr lvl="2"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3pPr>
            <a:lvl4pPr lvl="3"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4pPr>
            <a:lvl5pPr lvl="4"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5pPr>
            <a:lvl6pPr lvl="5"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6pPr>
            <a:lvl7pPr lvl="6"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7pPr>
            <a:lvl8pPr lvl="7"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8pPr>
            <a:lvl9pPr lvl="8"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9pPr>
          </a:lstStyle>
          <a:p/>
        </p:txBody>
      </p:sp>
      <p:sp>
        <p:nvSpPr>
          <p:cNvPr id="14" name="Shape 14"/>
          <p:cNvSpPr txBox="1"/>
          <p:nvPr>
            <p:ph idx="1" type="subTitle"/>
          </p:nvPr>
        </p:nvSpPr>
        <p:spPr>
          <a:xfrm>
            <a:off x="7092950" y="4868863"/>
            <a:ext cx="1798500" cy="1008000"/>
          </a:xfrm>
          <a:prstGeom prst="rect">
            <a:avLst/>
          </a:prstGeom>
          <a:noFill/>
          <a:ln>
            <a:noFill/>
          </a:ln>
        </p:spPr>
        <p:txBody>
          <a:bodyPr anchorCtr="0" anchor="t" bIns="91425" lIns="91425" spcFirstLastPara="1" rIns="91425" wrap="square" tIns="91425"/>
          <a:lstStyle>
            <a:lvl1pPr lvl="0" marR="0" rtl="0" algn="l">
              <a:spcBef>
                <a:spcPts val="400"/>
              </a:spcBef>
              <a:spcAft>
                <a:spcPts val="0"/>
              </a:spcAft>
              <a:buClr>
                <a:schemeClr val="lt1"/>
              </a:buClr>
              <a:buSzPts val="2000"/>
              <a:buFont typeface="Carme"/>
              <a:buNone/>
              <a:defRPr b="0" i="0" sz="2000" u="none" cap="none" strike="noStrike">
                <a:solidFill>
                  <a:schemeClr val="lt1"/>
                </a:solidFill>
                <a:latin typeface="Carme"/>
                <a:ea typeface="Carme"/>
                <a:cs typeface="Carme"/>
                <a:sym typeface="Carme"/>
              </a:defRPr>
            </a:lvl1pPr>
            <a:lvl2pPr lvl="1"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lvl="2"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lvl="3"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lvl="4"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lvl="5"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6pPr>
            <a:lvl7pPr lvl="6"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7pPr>
            <a:lvl8pPr lvl="7"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lvl="8"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40" name="Shape 40"/>
        <p:cNvGrpSpPr/>
        <p:nvPr/>
      </p:nvGrpSpPr>
      <p:grpSpPr>
        <a:xfrm>
          <a:off x="0" y="0"/>
          <a:ext cx="0" cy="0"/>
          <a:chOff x="0" y="0"/>
          <a:chExt cx="0" cy="0"/>
        </a:xfrm>
      </p:grpSpPr>
      <p:sp>
        <p:nvSpPr>
          <p:cNvPr id="41" name="Shape 41"/>
          <p:cNvSpPr txBox="1"/>
          <p:nvPr>
            <p:ph type="title"/>
          </p:nvPr>
        </p:nvSpPr>
        <p:spPr>
          <a:xfrm>
            <a:off x="1792288" y="4800600"/>
            <a:ext cx="5486400" cy="5667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1" i="0" sz="2000" u="none" cap="none" strike="noStrike">
                <a:solidFill>
                  <a:srgbClr val="000000"/>
                </a:solidFill>
                <a:latin typeface="Carme"/>
                <a:ea typeface="Carme"/>
                <a:cs typeface="Carme"/>
                <a:sym typeface="Carme"/>
              </a:defRPr>
            </a:lvl1pPr>
            <a:lvl2pPr lvl="1"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2pPr>
            <a:lvl3pPr lvl="2"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3pPr>
            <a:lvl4pPr lvl="3"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4pPr>
            <a:lvl5pPr lvl="4"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5pPr>
            <a:lvl6pPr lvl="5"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6pPr>
            <a:lvl7pPr lvl="6"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7pPr>
            <a:lvl8pPr lvl="7"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8pPr>
            <a:lvl9pPr lvl="8"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9pPr>
          </a:lstStyle>
          <a:p/>
        </p:txBody>
      </p:sp>
      <p:sp>
        <p:nvSpPr>
          <p:cNvPr id="42" name="Shape 42"/>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lvl="1" marR="0" rtl="0" algn="l">
              <a:spcBef>
                <a:spcPts val="56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spcBef>
                <a:spcPts val="48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3pPr>
            <a:lvl4pPr lvl="3"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4pPr>
            <a:lvl5pPr lvl="4"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5pPr>
            <a:lvl6pPr lvl="5"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6pPr>
            <a:lvl7pPr lvl="6"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7pPr>
            <a:lvl8pPr lvl="7"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8pPr>
            <a:lvl9pPr lvl="8"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9pPr>
          </a:lstStyle>
          <a:p/>
        </p:txBody>
      </p:sp>
      <p:sp>
        <p:nvSpPr>
          <p:cNvPr id="43" name="Shape 43"/>
          <p:cNvSpPr txBox="1"/>
          <p:nvPr>
            <p:ph idx="1" type="body"/>
          </p:nvPr>
        </p:nvSpPr>
        <p:spPr>
          <a:xfrm>
            <a:off x="1792288" y="5367338"/>
            <a:ext cx="5486400" cy="8049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228600" lvl="1" marL="914400" marR="0" rtl="0" algn="l">
              <a:spcBef>
                <a:spcPts val="24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44" name="Shape 44"/>
        <p:cNvGrpSpPr/>
        <p:nvPr/>
      </p:nvGrpSpPr>
      <p:grpSpPr>
        <a:xfrm>
          <a:off x="0" y="0"/>
          <a:ext cx="0" cy="0"/>
          <a:chOff x="0" y="0"/>
          <a:chExt cx="0" cy="0"/>
        </a:xfrm>
      </p:grpSpPr>
      <p:sp>
        <p:nvSpPr>
          <p:cNvPr id="45" name="Shape 45"/>
          <p:cNvSpPr txBox="1"/>
          <p:nvPr>
            <p:ph type="title"/>
          </p:nvPr>
        </p:nvSpPr>
        <p:spPr>
          <a:xfrm>
            <a:off x="2987675" y="333375"/>
            <a:ext cx="5545200" cy="1079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1pPr>
            <a:lvl2pPr lvl="1"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2pPr>
            <a:lvl3pPr lvl="2"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3pPr>
            <a:lvl4pPr lvl="3"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4pPr>
            <a:lvl5pPr lvl="4"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5pPr>
            <a:lvl6pPr lvl="5"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6pPr>
            <a:lvl7pPr lvl="6"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7pPr>
            <a:lvl8pPr lvl="7"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8pPr>
            <a:lvl9pPr lvl="8"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9pPr>
          </a:lstStyle>
          <a:p/>
        </p:txBody>
      </p:sp>
      <p:sp>
        <p:nvSpPr>
          <p:cNvPr id="46" name="Shape 46"/>
          <p:cNvSpPr txBox="1"/>
          <p:nvPr>
            <p:ph idx="1" type="body"/>
          </p:nvPr>
        </p:nvSpPr>
        <p:spPr>
          <a:xfrm rot="5400000">
            <a:off x="2070063" y="206488"/>
            <a:ext cx="4896000" cy="8029500"/>
          </a:xfrm>
          <a:prstGeom prst="rect">
            <a:avLst/>
          </a:prstGeom>
          <a:noFill/>
          <a:ln>
            <a:noFill/>
          </a:ln>
        </p:spPr>
        <p:txBody>
          <a:bodyPr anchorCtr="0" anchor="t" bIns="91425" lIns="91425" spcFirstLastPara="1" rIns="91425" wrap="square" tIns="91425"/>
          <a:lstStyle>
            <a:lvl1pPr indent="-355600" lvl="0" marL="457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47" name="Shape 47"/>
        <p:cNvGrpSpPr/>
        <p:nvPr/>
      </p:nvGrpSpPr>
      <p:grpSpPr>
        <a:xfrm>
          <a:off x="0" y="0"/>
          <a:ext cx="0" cy="0"/>
          <a:chOff x="0" y="0"/>
          <a:chExt cx="0" cy="0"/>
        </a:xfrm>
      </p:grpSpPr>
      <p:sp>
        <p:nvSpPr>
          <p:cNvPr id="48" name="Shape 48"/>
          <p:cNvSpPr txBox="1"/>
          <p:nvPr>
            <p:ph type="title"/>
          </p:nvPr>
        </p:nvSpPr>
        <p:spPr>
          <a:xfrm rot="5400000">
            <a:off x="4361613" y="2497875"/>
            <a:ext cx="6335700" cy="2006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1pPr>
            <a:lvl2pPr lvl="1"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2pPr>
            <a:lvl3pPr lvl="2"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3pPr>
            <a:lvl4pPr lvl="3"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4pPr>
            <a:lvl5pPr lvl="4"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5pPr>
            <a:lvl6pPr lvl="5"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6pPr>
            <a:lvl7pPr lvl="6"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7pPr>
            <a:lvl8pPr lvl="7"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8pPr>
            <a:lvl9pPr lvl="8"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9pPr>
          </a:lstStyle>
          <a:p/>
        </p:txBody>
      </p:sp>
      <p:sp>
        <p:nvSpPr>
          <p:cNvPr id="49" name="Shape 49"/>
          <p:cNvSpPr txBox="1"/>
          <p:nvPr>
            <p:ph idx="1" type="body"/>
          </p:nvPr>
        </p:nvSpPr>
        <p:spPr>
          <a:xfrm rot="5400000">
            <a:off x="270613" y="565875"/>
            <a:ext cx="6335700" cy="5870700"/>
          </a:xfrm>
          <a:prstGeom prst="rect">
            <a:avLst/>
          </a:prstGeom>
          <a:noFill/>
          <a:ln>
            <a:noFill/>
          </a:ln>
        </p:spPr>
        <p:txBody>
          <a:bodyPr anchorCtr="0" anchor="t" bIns="91425" lIns="91425" spcFirstLastPara="1" rIns="91425" wrap="square" tIns="91425"/>
          <a:lstStyle>
            <a:lvl1pPr indent="-355600" lvl="0" marL="457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5" name="Shape 15"/>
        <p:cNvGrpSpPr/>
        <p:nvPr/>
      </p:nvGrpSpPr>
      <p:grpSpPr>
        <a:xfrm>
          <a:off x="0" y="0"/>
          <a:ext cx="0" cy="0"/>
          <a:chOff x="0" y="0"/>
          <a:chExt cx="0" cy="0"/>
        </a:xfrm>
      </p:grpSpPr>
      <p:sp>
        <p:nvSpPr>
          <p:cNvPr id="16" name="Shape 16"/>
          <p:cNvSpPr txBox="1"/>
          <p:nvPr>
            <p:ph type="title"/>
          </p:nvPr>
        </p:nvSpPr>
        <p:spPr>
          <a:xfrm>
            <a:off x="2987675" y="333375"/>
            <a:ext cx="5545200" cy="1079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1pPr>
            <a:lvl2pPr lvl="1"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2pPr>
            <a:lvl3pPr lvl="2"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3pPr>
            <a:lvl4pPr lvl="3"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4pPr>
            <a:lvl5pPr lvl="4"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5pPr>
            <a:lvl6pPr lvl="5"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6pPr>
            <a:lvl7pPr lvl="6"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7pPr>
            <a:lvl8pPr lvl="7"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8pPr>
            <a:lvl9pPr lvl="8"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9pPr>
          </a:lstStyle>
          <a:p/>
        </p:txBody>
      </p:sp>
      <p:sp>
        <p:nvSpPr>
          <p:cNvPr id="17" name="Shape 17"/>
          <p:cNvSpPr txBox="1"/>
          <p:nvPr>
            <p:ph idx="1" type="body"/>
          </p:nvPr>
        </p:nvSpPr>
        <p:spPr>
          <a:xfrm>
            <a:off x="198451" y="1773250"/>
            <a:ext cx="8392500" cy="4896000"/>
          </a:xfrm>
          <a:prstGeom prst="rect">
            <a:avLst/>
          </a:prstGeom>
          <a:noFill/>
          <a:ln>
            <a:noFill/>
          </a:ln>
        </p:spPr>
        <p:txBody>
          <a:bodyPr anchorCtr="0" anchor="t" bIns="91425" lIns="91425" spcFirstLastPara="1" rIns="91425" wrap="square" tIns="91425"/>
          <a:lstStyle>
            <a:lvl1pPr indent="-355600" lvl="0" marL="457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nly">
  <p:cSld name="Content">
    <p:spTree>
      <p:nvGrpSpPr>
        <p:cNvPr id="18" name="Shape 18"/>
        <p:cNvGrpSpPr/>
        <p:nvPr/>
      </p:nvGrpSpPr>
      <p:grpSpPr>
        <a:xfrm>
          <a:off x="0" y="0"/>
          <a:ext cx="0" cy="0"/>
          <a:chOff x="0" y="0"/>
          <a:chExt cx="0" cy="0"/>
        </a:xfrm>
      </p:grpSpPr>
      <p:sp>
        <p:nvSpPr>
          <p:cNvPr id="19" name="Shape 19"/>
          <p:cNvSpPr txBox="1"/>
          <p:nvPr>
            <p:ph idx="1" type="body"/>
          </p:nvPr>
        </p:nvSpPr>
        <p:spPr>
          <a:xfrm>
            <a:off x="503238" y="333375"/>
            <a:ext cx="8029500" cy="6335700"/>
          </a:xfrm>
          <a:prstGeom prst="rect">
            <a:avLst/>
          </a:prstGeom>
          <a:noFill/>
          <a:ln>
            <a:noFill/>
          </a:ln>
        </p:spPr>
        <p:txBody>
          <a:bodyPr anchorCtr="0" anchor="t" bIns="91425" lIns="91425" spcFirstLastPara="1" rIns="91425" wrap="square" tIns="91425"/>
          <a:lstStyle>
            <a:lvl1pPr indent="-355600" lvl="0" marL="457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0" name="Shape 20"/>
        <p:cNvGrpSpPr/>
        <p:nvPr/>
      </p:nvGrpSpPr>
      <p:grpSpPr>
        <a:xfrm>
          <a:off x="0" y="0"/>
          <a:ext cx="0" cy="0"/>
          <a:chOff x="0" y="0"/>
          <a:chExt cx="0" cy="0"/>
        </a:xfrm>
      </p:grpSpPr>
      <p:sp>
        <p:nvSpPr>
          <p:cNvPr id="21" name="Shape 21"/>
          <p:cNvSpPr txBox="1"/>
          <p:nvPr>
            <p:ph type="title"/>
          </p:nvPr>
        </p:nvSpPr>
        <p:spPr>
          <a:xfrm>
            <a:off x="722313" y="4406900"/>
            <a:ext cx="7772400" cy="13620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4000" u="none" cap="none" strike="noStrike">
                <a:solidFill>
                  <a:srgbClr val="000000"/>
                </a:solidFill>
                <a:latin typeface="Carme"/>
                <a:ea typeface="Carme"/>
                <a:cs typeface="Carme"/>
                <a:sym typeface="Carme"/>
              </a:defRPr>
            </a:lvl1pPr>
            <a:lvl2pPr lvl="1"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2pPr>
            <a:lvl3pPr lvl="2"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3pPr>
            <a:lvl4pPr lvl="3"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4pPr>
            <a:lvl5pPr lvl="4"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5pPr>
            <a:lvl6pPr lvl="5"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6pPr>
            <a:lvl7pPr lvl="6"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7pPr>
            <a:lvl8pPr lvl="7"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8pPr>
            <a:lvl9pPr lvl="8"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9pPr>
          </a:lstStyle>
          <a:p/>
        </p:txBody>
      </p:sp>
      <p:sp>
        <p:nvSpPr>
          <p:cNvPr id="22" name="Shape 22"/>
          <p:cNvSpPr txBox="1"/>
          <p:nvPr>
            <p:ph idx="1" type="body"/>
          </p:nvPr>
        </p:nvSpPr>
        <p:spPr>
          <a:xfrm>
            <a:off x="722313" y="2906713"/>
            <a:ext cx="7772400" cy="15000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228600" lvl="1" marL="914400" marR="0" rtl="0" algn="l">
              <a:spcBef>
                <a:spcPts val="36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228600" lvl="2" marL="1371600" marR="0" rtl="0" algn="l">
              <a:spcBef>
                <a:spcPts val="32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228600" lvl="5" marL="27432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228600" lvl="6" marL="32004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228600" lvl="7" marL="36576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228600" lvl="8" marL="41148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23" name="Shape 23"/>
        <p:cNvGrpSpPr/>
        <p:nvPr/>
      </p:nvGrpSpPr>
      <p:grpSpPr>
        <a:xfrm>
          <a:off x="0" y="0"/>
          <a:ext cx="0" cy="0"/>
          <a:chOff x="0" y="0"/>
          <a:chExt cx="0" cy="0"/>
        </a:xfrm>
      </p:grpSpPr>
      <p:sp>
        <p:nvSpPr>
          <p:cNvPr id="24" name="Shape 24"/>
          <p:cNvSpPr txBox="1"/>
          <p:nvPr>
            <p:ph type="title"/>
          </p:nvPr>
        </p:nvSpPr>
        <p:spPr>
          <a:xfrm>
            <a:off x="2987675" y="333375"/>
            <a:ext cx="5545200" cy="1079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1pPr>
            <a:lvl2pPr lvl="1"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2pPr>
            <a:lvl3pPr lvl="2"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3pPr>
            <a:lvl4pPr lvl="3"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4pPr>
            <a:lvl5pPr lvl="4"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5pPr>
            <a:lvl6pPr lvl="5"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6pPr>
            <a:lvl7pPr lvl="6"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7pPr>
            <a:lvl8pPr lvl="7"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8pPr>
            <a:lvl9pPr lvl="8"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9pPr>
          </a:lstStyle>
          <a:p/>
        </p:txBody>
      </p:sp>
      <p:sp>
        <p:nvSpPr>
          <p:cNvPr id="25" name="Shape 25"/>
          <p:cNvSpPr txBox="1"/>
          <p:nvPr>
            <p:ph idx="1" type="body"/>
          </p:nvPr>
        </p:nvSpPr>
        <p:spPr>
          <a:xfrm>
            <a:off x="503238" y="1773238"/>
            <a:ext cx="3938700" cy="48960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26" name="Shape 26"/>
          <p:cNvSpPr txBox="1"/>
          <p:nvPr>
            <p:ph idx="2" type="body"/>
          </p:nvPr>
        </p:nvSpPr>
        <p:spPr>
          <a:xfrm>
            <a:off x="4594225" y="1773238"/>
            <a:ext cx="3938700" cy="48960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27" name="Shape 27"/>
        <p:cNvGrpSpPr/>
        <p:nvPr/>
      </p:nvGrpSpPr>
      <p:grpSpPr>
        <a:xfrm>
          <a:off x="0" y="0"/>
          <a:ext cx="0" cy="0"/>
          <a:chOff x="0" y="0"/>
          <a:chExt cx="0" cy="0"/>
        </a:xfrm>
      </p:grpSpPr>
      <p:sp>
        <p:nvSpPr>
          <p:cNvPr id="28" name="Shape 28"/>
          <p:cNvSpPr txBox="1"/>
          <p:nvPr>
            <p:ph type="title"/>
          </p:nvPr>
        </p:nvSpPr>
        <p:spPr>
          <a:xfrm>
            <a:off x="457200" y="274638"/>
            <a:ext cx="8229600" cy="1143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1pPr>
            <a:lvl2pPr lvl="1"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2pPr>
            <a:lvl3pPr lvl="2"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3pPr>
            <a:lvl4pPr lvl="3"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4pPr>
            <a:lvl5pPr lvl="4"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5pPr>
            <a:lvl6pPr lvl="5"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6pPr>
            <a:lvl7pPr lvl="6"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7pPr>
            <a:lvl8pPr lvl="7"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8pPr>
            <a:lvl9pPr lvl="8"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9pPr>
          </a:lstStyle>
          <a:p/>
        </p:txBody>
      </p:sp>
      <p:sp>
        <p:nvSpPr>
          <p:cNvPr id="29" name="Shape 29"/>
          <p:cNvSpPr txBox="1"/>
          <p:nvPr>
            <p:ph idx="1" type="body"/>
          </p:nvPr>
        </p:nvSpPr>
        <p:spPr>
          <a:xfrm>
            <a:off x="457200" y="1535113"/>
            <a:ext cx="4040100" cy="6396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9pPr>
          </a:lstStyle>
          <a:p/>
        </p:txBody>
      </p:sp>
      <p:sp>
        <p:nvSpPr>
          <p:cNvPr id="30" name="Shape 30"/>
          <p:cNvSpPr txBox="1"/>
          <p:nvPr>
            <p:ph idx="2" type="body"/>
          </p:nvPr>
        </p:nvSpPr>
        <p:spPr>
          <a:xfrm>
            <a:off x="457200" y="2174875"/>
            <a:ext cx="4040100" cy="39513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31" name="Shape 31"/>
          <p:cNvSpPr txBox="1"/>
          <p:nvPr>
            <p:ph idx="3" type="body"/>
          </p:nvPr>
        </p:nvSpPr>
        <p:spPr>
          <a:xfrm>
            <a:off x="4645025" y="1535113"/>
            <a:ext cx="4041900" cy="6396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9pPr>
          </a:lstStyle>
          <a:p/>
        </p:txBody>
      </p:sp>
      <p:sp>
        <p:nvSpPr>
          <p:cNvPr id="32" name="Shape 32"/>
          <p:cNvSpPr txBox="1"/>
          <p:nvPr>
            <p:ph idx="4" type="body"/>
          </p:nvPr>
        </p:nvSpPr>
        <p:spPr>
          <a:xfrm>
            <a:off x="4645025" y="2174875"/>
            <a:ext cx="4041900" cy="39513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3" name="Shape 33"/>
        <p:cNvGrpSpPr/>
        <p:nvPr/>
      </p:nvGrpSpPr>
      <p:grpSpPr>
        <a:xfrm>
          <a:off x="0" y="0"/>
          <a:ext cx="0" cy="0"/>
          <a:chOff x="0" y="0"/>
          <a:chExt cx="0" cy="0"/>
        </a:xfrm>
      </p:grpSpPr>
      <p:sp>
        <p:nvSpPr>
          <p:cNvPr id="34" name="Shape 34"/>
          <p:cNvSpPr txBox="1"/>
          <p:nvPr>
            <p:ph type="title"/>
          </p:nvPr>
        </p:nvSpPr>
        <p:spPr>
          <a:xfrm>
            <a:off x="2987675" y="333375"/>
            <a:ext cx="5545200" cy="1079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1pPr>
            <a:lvl2pPr lvl="1"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2pPr>
            <a:lvl3pPr lvl="2"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3pPr>
            <a:lvl4pPr lvl="3"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4pPr>
            <a:lvl5pPr lvl="4"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5pPr>
            <a:lvl6pPr lvl="5"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6pPr>
            <a:lvl7pPr lvl="6"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7pPr>
            <a:lvl8pPr lvl="7"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8pPr>
            <a:lvl9pPr lvl="8"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5" name="Shape 3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36" name="Shape 36"/>
        <p:cNvGrpSpPr/>
        <p:nvPr/>
      </p:nvGrpSpPr>
      <p:grpSpPr>
        <a:xfrm>
          <a:off x="0" y="0"/>
          <a:ext cx="0" cy="0"/>
          <a:chOff x="0" y="0"/>
          <a:chExt cx="0" cy="0"/>
        </a:xfrm>
      </p:grpSpPr>
      <p:sp>
        <p:nvSpPr>
          <p:cNvPr id="37" name="Shape 37"/>
          <p:cNvSpPr txBox="1"/>
          <p:nvPr>
            <p:ph type="title"/>
          </p:nvPr>
        </p:nvSpPr>
        <p:spPr>
          <a:xfrm>
            <a:off x="457200" y="273050"/>
            <a:ext cx="3008400" cy="11619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1" i="0" sz="2000" u="none" cap="none" strike="noStrike">
                <a:solidFill>
                  <a:srgbClr val="000000"/>
                </a:solidFill>
                <a:latin typeface="Carme"/>
                <a:ea typeface="Carme"/>
                <a:cs typeface="Carme"/>
                <a:sym typeface="Carme"/>
              </a:defRPr>
            </a:lvl1pPr>
            <a:lvl2pPr lvl="1"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2pPr>
            <a:lvl3pPr lvl="2"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3pPr>
            <a:lvl4pPr lvl="3"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4pPr>
            <a:lvl5pPr lvl="4"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5pPr>
            <a:lvl6pPr lvl="5"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6pPr>
            <a:lvl7pPr lvl="6"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7pPr>
            <a:lvl8pPr lvl="7"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8pPr>
            <a:lvl9pPr lvl="8"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9pPr>
          </a:lstStyle>
          <a:p/>
        </p:txBody>
      </p:sp>
      <p:sp>
        <p:nvSpPr>
          <p:cNvPr id="38" name="Shape 38"/>
          <p:cNvSpPr txBox="1"/>
          <p:nvPr>
            <p:ph idx="1" type="body"/>
          </p:nvPr>
        </p:nvSpPr>
        <p:spPr>
          <a:xfrm>
            <a:off x="3575050" y="273050"/>
            <a:ext cx="5111700" cy="58533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39" name="Shape 39"/>
          <p:cNvSpPr txBox="1"/>
          <p:nvPr>
            <p:ph idx="2" type="body"/>
          </p:nvPr>
        </p:nvSpPr>
        <p:spPr>
          <a:xfrm>
            <a:off x="457200" y="1435100"/>
            <a:ext cx="3008400" cy="46911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228600" lvl="1" marL="914400" marR="0" rtl="0" algn="l">
              <a:spcBef>
                <a:spcPts val="24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9" name="Shape 9"/>
        <p:cNvGrpSpPr/>
        <p:nvPr/>
      </p:nvGrpSpPr>
      <p:grpSpPr>
        <a:xfrm>
          <a:off x="0" y="0"/>
          <a:ext cx="0" cy="0"/>
          <a:chOff x="0" y="0"/>
          <a:chExt cx="0" cy="0"/>
        </a:xfrm>
      </p:grpSpPr>
      <p:sp>
        <p:nvSpPr>
          <p:cNvPr id="10" name="Shape 10"/>
          <p:cNvSpPr txBox="1"/>
          <p:nvPr>
            <p:ph type="title"/>
          </p:nvPr>
        </p:nvSpPr>
        <p:spPr>
          <a:xfrm>
            <a:off x="2987675" y="333375"/>
            <a:ext cx="5545200" cy="1079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1pPr>
            <a:lvl2pPr lvl="1"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2pPr>
            <a:lvl3pPr lvl="2"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3pPr>
            <a:lvl4pPr lvl="3"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4pPr>
            <a:lvl5pPr lvl="4"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5pPr>
            <a:lvl6pPr lvl="5"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6pPr>
            <a:lvl7pPr lvl="6"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7pPr>
            <a:lvl8pPr lvl="7"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8pPr>
            <a:lvl9pPr lvl="8" marR="0" rtl="0" algn="l">
              <a:spcBef>
                <a:spcPts val="0"/>
              </a:spcBef>
              <a:spcAft>
                <a:spcPts val="0"/>
              </a:spcAft>
              <a:buSzPts val="1400"/>
              <a:buNone/>
              <a:defRPr b="0" i="0" sz="3600" u="none" cap="none" strike="noStrike">
                <a:solidFill>
                  <a:srgbClr val="000000"/>
                </a:solidFill>
                <a:latin typeface="Carme"/>
                <a:ea typeface="Carme"/>
                <a:cs typeface="Carme"/>
                <a:sym typeface="Carme"/>
              </a:defRPr>
            </a:lvl9pPr>
          </a:lstStyle>
          <a:p/>
        </p:txBody>
      </p:sp>
      <p:sp>
        <p:nvSpPr>
          <p:cNvPr id="11" name="Shape 11"/>
          <p:cNvSpPr txBox="1"/>
          <p:nvPr>
            <p:ph idx="1" type="body"/>
          </p:nvPr>
        </p:nvSpPr>
        <p:spPr>
          <a:xfrm>
            <a:off x="503238" y="1773238"/>
            <a:ext cx="8029500" cy="4896000"/>
          </a:xfrm>
          <a:prstGeom prst="rect">
            <a:avLst/>
          </a:prstGeom>
          <a:noFill/>
          <a:ln>
            <a:noFill/>
          </a:ln>
        </p:spPr>
        <p:txBody>
          <a:bodyPr anchorCtr="0" anchor="t" bIns="91425" lIns="91425" spcFirstLastPara="1" rIns="91425" wrap="square" tIns="91425"/>
          <a:lstStyle>
            <a:lvl1pPr indent="-355600" lvl="0" marL="457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www.poweredtemplate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slide=id.p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Shape 55"/>
          <p:cNvSpPr txBox="1"/>
          <p:nvPr>
            <p:ph type="ctrTitle"/>
          </p:nvPr>
        </p:nvSpPr>
        <p:spPr>
          <a:xfrm>
            <a:off x="719138" y="4652963"/>
            <a:ext cx="5581800" cy="1224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Projet Web</a:t>
            </a:r>
            <a:endParaRPr b="0" i="0" sz="3600" u="none" cap="none" strike="noStrike">
              <a:solidFill>
                <a:schemeClr val="lt1"/>
              </a:solidFill>
              <a:latin typeface="Carme"/>
              <a:ea typeface="Carme"/>
              <a:cs typeface="Carme"/>
              <a:sym typeface="Carme"/>
            </a:endParaRPr>
          </a:p>
        </p:txBody>
      </p:sp>
      <p:sp>
        <p:nvSpPr>
          <p:cNvPr id="56" name="Shape 56"/>
          <p:cNvSpPr txBox="1"/>
          <p:nvPr>
            <p:ph idx="1" type="subTitle"/>
          </p:nvPr>
        </p:nvSpPr>
        <p:spPr>
          <a:xfrm>
            <a:off x="7146925" y="4868863"/>
            <a:ext cx="1697100" cy="882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000"/>
              <a:buFont typeface="Carme"/>
              <a:buNone/>
            </a:pPr>
            <a:r>
              <a:rPr lang="en-US"/>
              <a:t>Énoncé de l’Itération 1</a:t>
            </a:r>
            <a:endParaRPr b="0" i="0" sz="2000" u="none" cap="none" strike="noStrike">
              <a:solidFill>
                <a:schemeClr val="lt1"/>
              </a:solidFill>
              <a:latin typeface="Carme"/>
              <a:ea typeface="Carme"/>
              <a:cs typeface="Carme"/>
              <a:sym typeface="Carm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2987675" y="333375"/>
            <a:ext cx="5545200" cy="1079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Crédits</a:t>
            </a:r>
            <a:endParaRPr b="0" i="0" sz="3600" u="none" cap="none" strike="noStrike">
              <a:solidFill>
                <a:srgbClr val="000000"/>
              </a:solidFill>
              <a:latin typeface="Carme"/>
              <a:ea typeface="Carme"/>
              <a:cs typeface="Carme"/>
              <a:sym typeface="Carme"/>
            </a:endParaRPr>
          </a:p>
        </p:txBody>
      </p:sp>
      <p:sp>
        <p:nvSpPr>
          <p:cNvPr id="171" name="Shape 171"/>
          <p:cNvSpPr txBox="1"/>
          <p:nvPr>
            <p:ph idx="1" type="body"/>
          </p:nvPr>
        </p:nvSpPr>
        <p:spPr>
          <a:xfrm>
            <a:off x="198451" y="1773250"/>
            <a:ext cx="8392500" cy="4896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400"/>
              </a:spcBef>
              <a:spcAft>
                <a:spcPts val="0"/>
              </a:spcAft>
              <a:buNone/>
            </a:pPr>
            <a:r>
              <a:rPr lang="en-US"/>
              <a:t>Template : </a:t>
            </a:r>
            <a:r>
              <a:rPr lang="en-US" u="sng">
                <a:solidFill>
                  <a:schemeClr val="hlink"/>
                </a:solidFill>
                <a:latin typeface="Carme"/>
                <a:ea typeface="Carme"/>
                <a:cs typeface="Carme"/>
                <a:sym typeface="Carme"/>
                <a:hlinkClick r:id="rId3"/>
              </a:rPr>
              <a:t>www.poweredtemplates.com</a:t>
            </a:r>
            <a:r>
              <a:rPr lang="en-US" sz="1400">
                <a:solidFill>
                  <a:srgbClr val="000000"/>
                </a:solidFil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2987675" y="333375"/>
            <a:ext cx="5545200" cy="1079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Choix du sujet</a:t>
            </a:r>
            <a:endParaRPr b="0" i="0" sz="3600" u="none" cap="none" strike="noStrike">
              <a:solidFill>
                <a:srgbClr val="000000"/>
              </a:solidFill>
              <a:latin typeface="Carme"/>
              <a:ea typeface="Carme"/>
              <a:cs typeface="Carme"/>
              <a:sym typeface="Carme"/>
            </a:endParaRPr>
          </a:p>
        </p:txBody>
      </p:sp>
      <p:sp>
        <p:nvSpPr>
          <p:cNvPr id="63" name="Shape 63"/>
          <p:cNvSpPr txBox="1"/>
          <p:nvPr>
            <p:ph idx="1" type="body"/>
          </p:nvPr>
        </p:nvSpPr>
        <p:spPr>
          <a:xfrm>
            <a:off x="198451" y="1773250"/>
            <a:ext cx="8392500" cy="4896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lt1"/>
              </a:buClr>
              <a:buSzPts val="2000"/>
              <a:buFont typeface="Arial"/>
              <a:buChar char="•"/>
            </a:pPr>
            <a:r>
              <a:rPr lang="en-US"/>
              <a:t>Le site devra comprendre trois sections</a:t>
            </a:r>
            <a:endParaRPr/>
          </a:p>
          <a:p>
            <a:pPr indent="-285750" lvl="1" marL="742950" marR="0" rtl="0" algn="l">
              <a:lnSpc>
                <a:spcPct val="80000"/>
              </a:lnSpc>
              <a:spcBef>
                <a:spcPts val="0"/>
              </a:spcBef>
              <a:spcAft>
                <a:spcPts val="0"/>
              </a:spcAft>
              <a:buSzPts val="2000"/>
              <a:buChar char="–"/>
            </a:pPr>
            <a:r>
              <a:rPr lang="en-US"/>
              <a:t>une section publique affichant des données en lecture seule</a:t>
            </a:r>
            <a:endParaRPr/>
          </a:p>
          <a:p>
            <a:pPr indent="-285750" lvl="1" marL="742950" marR="0" rtl="0" algn="l">
              <a:lnSpc>
                <a:spcPct val="80000"/>
              </a:lnSpc>
              <a:spcBef>
                <a:spcPts val="0"/>
              </a:spcBef>
              <a:spcAft>
                <a:spcPts val="0"/>
              </a:spcAft>
              <a:buSzPts val="2000"/>
              <a:buChar char="–"/>
            </a:pPr>
            <a:r>
              <a:rPr lang="en-US"/>
              <a:t>une page membre permettant au membre de modifier des données qui le concernent</a:t>
            </a:r>
            <a:endParaRPr/>
          </a:p>
          <a:p>
            <a:pPr indent="-285750" lvl="1" marL="742950" marR="0" rtl="0" algn="l">
              <a:lnSpc>
                <a:spcPct val="80000"/>
              </a:lnSpc>
              <a:spcBef>
                <a:spcPts val="0"/>
              </a:spcBef>
              <a:spcAft>
                <a:spcPts val="0"/>
              </a:spcAft>
              <a:buSzPts val="2000"/>
              <a:buChar char="–"/>
            </a:pPr>
            <a:r>
              <a:rPr lang="en-US"/>
              <a:t>un panneau administrateur, pour l’édition de toutes les données</a:t>
            </a:r>
            <a:endParaRPr/>
          </a:p>
          <a:p>
            <a:pPr indent="0" lvl="0" marL="0" marR="0" rtl="0" algn="l">
              <a:lnSpc>
                <a:spcPct val="80000"/>
              </a:lnSpc>
              <a:spcBef>
                <a:spcPts val="0"/>
              </a:spcBef>
              <a:spcAft>
                <a:spcPts val="0"/>
              </a:spcAft>
              <a:buNone/>
            </a:pPr>
            <a:r>
              <a:t/>
            </a:r>
            <a:endParaRPr/>
          </a:p>
          <a:p>
            <a:pPr indent="-342900" lvl="0" marL="342900" marR="0" rtl="0" algn="l">
              <a:lnSpc>
                <a:spcPct val="80000"/>
              </a:lnSpc>
              <a:spcBef>
                <a:spcPts val="0"/>
              </a:spcBef>
              <a:spcAft>
                <a:spcPts val="0"/>
              </a:spcAft>
              <a:buClr>
                <a:schemeClr val="lt1"/>
              </a:buClr>
              <a:buSzPts val="2000"/>
              <a:buFont typeface="Arial"/>
              <a:buChar char="•"/>
            </a:pPr>
            <a:r>
              <a:rPr lang="en-US"/>
              <a:t>Le site contient au moins u</a:t>
            </a:r>
            <a:r>
              <a:rPr lang="en-US"/>
              <a:t>n assistant, combinant</a:t>
            </a:r>
            <a:endParaRPr/>
          </a:p>
          <a:p>
            <a:pPr indent="-285750" lvl="1" marL="742950" marR="0" rtl="0" algn="l">
              <a:lnSpc>
                <a:spcPct val="80000"/>
              </a:lnSpc>
              <a:spcBef>
                <a:spcPts val="0"/>
              </a:spcBef>
              <a:spcAft>
                <a:spcPts val="0"/>
              </a:spcAft>
              <a:buSzPts val="2000"/>
              <a:buChar char="–"/>
            </a:pPr>
            <a:r>
              <a:rPr lang="en-US"/>
              <a:t>l’inscription</a:t>
            </a:r>
            <a:endParaRPr/>
          </a:p>
          <a:p>
            <a:pPr indent="-285750" lvl="1" marL="742950" marR="0" rtl="0" algn="l">
              <a:lnSpc>
                <a:spcPct val="80000"/>
              </a:lnSpc>
              <a:spcBef>
                <a:spcPts val="0"/>
              </a:spcBef>
              <a:spcAft>
                <a:spcPts val="0"/>
              </a:spcAft>
              <a:buSzPts val="2000"/>
              <a:buChar char="–"/>
            </a:pPr>
            <a:r>
              <a:rPr lang="en-US"/>
              <a:t>le processus métier transactionnel</a:t>
            </a:r>
            <a:endParaRPr/>
          </a:p>
          <a:p>
            <a:pPr indent="0" lvl="0" marL="127000" marR="0" rtl="0" algn="l">
              <a:lnSpc>
                <a:spcPct val="80000"/>
              </a:lnSpc>
              <a:spcBef>
                <a:spcPts val="40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a:p>
            <a:pPr indent="-342900" lvl="0" marL="342900" marR="0" rtl="0" algn="l">
              <a:lnSpc>
                <a:spcPct val="80000"/>
              </a:lnSpc>
              <a:spcBef>
                <a:spcPts val="400"/>
              </a:spcBef>
              <a:spcAft>
                <a:spcPts val="0"/>
              </a:spcAft>
              <a:buClr>
                <a:schemeClr val="lt1"/>
              </a:buClr>
              <a:buSzPts val="2000"/>
              <a:buFont typeface="Arial"/>
              <a:buChar char="•"/>
            </a:pPr>
            <a:r>
              <a:rPr lang="en-US"/>
              <a:t>Le processus métier, doit inclure</a:t>
            </a:r>
            <a:endParaRPr/>
          </a:p>
          <a:p>
            <a:pPr indent="-285750" lvl="1" marL="742950" marR="0" rtl="0" algn="l">
              <a:lnSpc>
                <a:spcPct val="80000"/>
              </a:lnSpc>
              <a:spcBef>
                <a:spcPts val="400"/>
              </a:spcBef>
              <a:spcAft>
                <a:spcPts val="0"/>
              </a:spcAft>
              <a:buSzPts val="2000"/>
              <a:buChar char="–"/>
            </a:pPr>
            <a:r>
              <a:rPr lang="en-US"/>
              <a:t>des dates, avec calendrier</a:t>
            </a:r>
            <a:endParaRPr/>
          </a:p>
          <a:p>
            <a:pPr indent="-285750" lvl="1" marL="742950" marR="0" rtl="0" algn="l">
              <a:lnSpc>
                <a:spcPct val="80000"/>
              </a:lnSpc>
              <a:spcBef>
                <a:spcPts val="400"/>
              </a:spcBef>
              <a:spcAft>
                <a:spcPts val="0"/>
              </a:spcAft>
              <a:buSzPts val="2000"/>
              <a:buChar char="–"/>
            </a:pPr>
            <a:r>
              <a:rPr lang="en-US"/>
              <a:t>des langues, multilingue avec 2 langues dont le français</a:t>
            </a:r>
            <a:endParaRPr/>
          </a:p>
          <a:p>
            <a:pPr indent="-285750" lvl="1" marL="742950" marR="0" rtl="0" algn="l">
              <a:lnSpc>
                <a:spcPct val="80000"/>
              </a:lnSpc>
              <a:spcBef>
                <a:spcPts val="400"/>
              </a:spcBef>
              <a:spcAft>
                <a:spcPts val="0"/>
              </a:spcAft>
              <a:buSzPts val="2000"/>
              <a:buChar char="–"/>
            </a:pPr>
            <a:r>
              <a:rPr lang="en-US"/>
              <a:t>de l’argent, une transaction </a:t>
            </a:r>
            <a:endParaRPr b="0" i="0" sz="20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2987675" y="333375"/>
            <a:ext cx="5545200" cy="1079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Déroulement</a:t>
            </a:r>
            <a:endParaRPr b="0" i="0" sz="3600" u="none" cap="none" strike="noStrike">
              <a:solidFill>
                <a:srgbClr val="000000"/>
              </a:solidFill>
              <a:latin typeface="Carme"/>
              <a:ea typeface="Carme"/>
              <a:cs typeface="Carme"/>
              <a:sym typeface="Carme"/>
            </a:endParaRPr>
          </a:p>
        </p:txBody>
      </p:sp>
      <p:sp>
        <p:nvSpPr>
          <p:cNvPr id="70" name="Shape 70"/>
          <p:cNvSpPr txBox="1"/>
          <p:nvPr>
            <p:ph idx="1" type="body"/>
          </p:nvPr>
        </p:nvSpPr>
        <p:spPr>
          <a:xfrm>
            <a:off x="198451" y="1773250"/>
            <a:ext cx="8392500" cy="4896000"/>
          </a:xfrm>
          <a:prstGeom prst="rect">
            <a:avLst/>
          </a:prstGeom>
          <a:noFill/>
          <a:ln>
            <a:noFill/>
          </a:ln>
        </p:spPr>
        <p:txBody>
          <a:bodyPr anchorCtr="0" anchor="t" bIns="45700" lIns="91425" spcFirstLastPara="1" rIns="91425" wrap="square" tIns="45700">
            <a:noAutofit/>
          </a:bodyPr>
          <a:lstStyle/>
          <a:p>
            <a:pPr indent="-387350" lvl="0" marL="342900" marR="0" rtl="0" algn="l">
              <a:lnSpc>
                <a:spcPct val="80000"/>
              </a:lnSpc>
              <a:spcBef>
                <a:spcPts val="0"/>
              </a:spcBef>
              <a:spcAft>
                <a:spcPts val="0"/>
              </a:spcAft>
              <a:buClr>
                <a:schemeClr val="lt1"/>
              </a:buClr>
              <a:buSzPts val="2700"/>
              <a:buFont typeface="Arial"/>
              <a:buChar char="•"/>
            </a:pPr>
            <a:r>
              <a:rPr lang="en-US" sz="2700"/>
              <a:t>SEMAINE 1 </a:t>
            </a:r>
            <a:endParaRPr sz="2700"/>
          </a:p>
          <a:p>
            <a:pPr indent="-330200" lvl="1" marL="742950" marR="0" rtl="0" algn="l">
              <a:lnSpc>
                <a:spcPct val="80000"/>
              </a:lnSpc>
              <a:spcBef>
                <a:spcPts val="0"/>
              </a:spcBef>
              <a:spcAft>
                <a:spcPts val="0"/>
              </a:spcAft>
              <a:buClr>
                <a:srgbClr val="000000"/>
              </a:buClr>
              <a:buSzPts val="2700"/>
              <a:buFont typeface="Courgette"/>
              <a:buChar char="–"/>
            </a:pPr>
            <a:r>
              <a:rPr b="1" lang="en-US" sz="2700">
                <a:solidFill>
                  <a:srgbClr val="000000"/>
                </a:solidFill>
                <a:highlight>
                  <a:srgbClr val="FFFF00"/>
                </a:highlight>
                <a:latin typeface="Courgette"/>
                <a:ea typeface="Courgette"/>
                <a:cs typeface="Courgette"/>
                <a:sym typeface="Courgette"/>
              </a:rPr>
              <a:t>Analyse Fonctionnelle</a:t>
            </a:r>
            <a:endParaRPr b="1" sz="2700">
              <a:solidFill>
                <a:srgbClr val="000000"/>
              </a:solidFill>
              <a:highlight>
                <a:srgbClr val="FFFF00"/>
              </a:highlight>
              <a:latin typeface="Courgette"/>
              <a:ea typeface="Courgette"/>
              <a:cs typeface="Courgette"/>
              <a:sym typeface="Courgette"/>
            </a:endParaRPr>
          </a:p>
          <a:p>
            <a:pPr indent="0" lvl="0" marL="0" marR="0" rtl="0" algn="l">
              <a:lnSpc>
                <a:spcPct val="80000"/>
              </a:lnSpc>
              <a:spcBef>
                <a:spcPts val="0"/>
              </a:spcBef>
              <a:spcAft>
                <a:spcPts val="0"/>
              </a:spcAft>
              <a:buNone/>
            </a:pPr>
            <a:r>
              <a:t/>
            </a:r>
            <a:endParaRPr sz="2700"/>
          </a:p>
          <a:p>
            <a:pPr indent="-387350" lvl="0" marL="342900" marR="0" rtl="0" algn="l">
              <a:lnSpc>
                <a:spcPct val="80000"/>
              </a:lnSpc>
              <a:spcBef>
                <a:spcPts val="0"/>
              </a:spcBef>
              <a:spcAft>
                <a:spcPts val="0"/>
              </a:spcAft>
              <a:buClr>
                <a:schemeClr val="lt1"/>
              </a:buClr>
              <a:buSzPts val="2700"/>
              <a:buFont typeface="Arial"/>
              <a:buChar char="•"/>
            </a:pPr>
            <a:r>
              <a:rPr lang="en-US" sz="2700"/>
              <a:t>SEMAINE 2</a:t>
            </a:r>
            <a:endParaRPr sz="2700"/>
          </a:p>
          <a:p>
            <a:pPr indent="-330200" lvl="1" marL="742950" marR="0" rtl="0" algn="l">
              <a:lnSpc>
                <a:spcPct val="80000"/>
              </a:lnSpc>
              <a:spcBef>
                <a:spcPts val="0"/>
              </a:spcBef>
              <a:spcAft>
                <a:spcPts val="0"/>
              </a:spcAft>
              <a:buClr>
                <a:srgbClr val="434343"/>
              </a:buClr>
              <a:buSzPts val="2700"/>
              <a:buFont typeface="Courgette"/>
              <a:buChar char="–"/>
            </a:pPr>
            <a:r>
              <a:rPr b="1" lang="en-US" sz="2700">
                <a:solidFill>
                  <a:srgbClr val="434343"/>
                </a:solidFill>
                <a:highlight>
                  <a:srgbClr val="FFFF00"/>
                </a:highlight>
                <a:latin typeface="Courgette"/>
                <a:ea typeface="Courgette"/>
                <a:cs typeface="Courgette"/>
                <a:sym typeface="Courgette"/>
              </a:rPr>
              <a:t>Programmation des Vues</a:t>
            </a:r>
            <a:endParaRPr b="1" sz="2700">
              <a:solidFill>
                <a:srgbClr val="434343"/>
              </a:solidFill>
              <a:highlight>
                <a:srgbClr val="FFFF00"/>
              </a:highlight>
              <a:latin typeface="Courgette"/>
              <a:ea typeface="Courgette"/>
              <a:cs typeface="Courgette"/>
              <a:sym typeface="Courgette"/>
            </a:endParaRPr>
          </a:p>
          <a:p>
            <a:pPr indent="0" lvl="0" marL="0" marR="0" rtl="0" algn="l">
              <a:lnSpc>
                <a:spcPct val="80000"/>
              </a:lnSpc>
              <a:spcBef>
                <a:spcPts val="0"/>
              </a:spcBef>
              <a:spcAft>
                <a:spcPts val="0"/>
              </a:spcAft>
              <a:buNone/>
            </a:pPr>
            <a:r>
              <a:t/>
            </a:r>
            <a:endParaRPr sz="2700"/>
          </a:p>
          <a:p>
            <a:pPr indent="-387350" lvl="0" marL="342900" marR="0" rtl="0" algn="l">
              <a:lnSpc>
                <a:spcPct val="80000"/>
              </a:lnSpc>
              <a:spcBef>
                <a:spcPts val="0"/>
              </a:spcBef>
              <a:spcAft>
                <a:spcPts val="0"/>
              </a:spcAft>
              <a:buClr>
                <a:schemeClr val="lt1"/>
              </a:buClr>
              <a:buSzPts val="2700"/>
              <a:buFont typeface="Arial"/>
              <a:buChar char="•"/>
            </a:pPr>
            <a:r>
              <a:rPr lang="en-US" sz="2700"/>
              <a:t>SEMAINE 3</a:t>
            </a:r>
            <a:endParaRPr sz="2700"/>
          </a:p>
          <a:p>
            <a:pPr indent="-330200" lvl="1" marL="742950" marR="0" rtl="0" algn="l">
              <a:lnSpc>
                <a:spcPct val="80000"/>
              </a:lnSpc>
              <a:spcBef>
                <a:spcPts val="0"/>
              </a:spcBef>
              <a:spcAft>
                <a:spcPts val="0"/>
              </a:spcAft>
              <a:buClr>
                <a:srgbClr val="434343"/>
              </a:buClr>
              <a:buSzPts val="2700"/>
              <a:buFont typeface="Courgette"/>
              <a:buChar char="–"/>
            </a:pPr>
            <a:r>
              <a:rPr b="1" lang="en-US" sz="2700">
                <a:solidFill>
                  <a:srgbClr val="434343"/>
                </a:solidFill>
                <a:highlight>
                  <a:srgbClr val="FFFF00"/>
                </a:highlight>
                <a:latin typeface="Courgette"/>
                <a:ea typeface="Courgette"/>
                <a:cs typeface="Courgette"/>
                <a:sym typeface="Courgette"/>
              </a:rPr>
              <a:t>Programmation des Données</a:t>
            </a:r>
            <a:endParaRPr b="1" sz="2700">
              <a:solidFill>
                <a:srgbClr val="434343"/>
              </a:solidFill>
              <a:highlight>
                <a:srgbClr val="FFFF00"/>
              </a:highlight>
              <a:latin typeface="Courgette"/>
              <a:ea typeface="Courgette"/>
              <a:cs typeface="Courgette"/>
              <a:sym typeface="Courgette"/>
            </a:endParaRPr>
          </a:p>
          <a:p>
            <a:pPr indent="0" lvl="0" marL="0" rtl="0">
              <a:lnSpc>
                <a:spcPct val="80000"/>
              </a:lnSpc>
              <a:spcBef>
                <a:spcPts val="0"/>
              </a:spcBef>
              <a:spcAft>
                <a:spcPts val="0"/>
              </a:spcAft>
              <a:buNone/>
            </a:pPr>
            <a:r>
              <a:t/>
            </a:r>
            <a:endParaRPr sz="2700">
              <a:solidFill>
                <a:schemeClr val="dk1"/>
              </a:solidFill>
            </a:endParaRPr>
          </a:p>
          <a:p>
            <a:pPr indent="-387350" lvl="0" marL="342900" rtl="0">
              <a:lnSpc>
                <a:spcPct val="80000"/>
              </a:lnSpc>
              <a:spcBef>
                <a:spcPts val="0"/>
              </a:spcBef>
              <a:spcAft>
                <a:spcPts val="0"/>
              </a:spcAft>
              <a:buClr>
                <a:schemeClr val="dk1"/>
              </a:buClr>
              <a:buSzPts val="2700"/>
              <a:buFont typeface="Arial"/>
              <a:buChar char="•"/>
            </a:pPr>
            <a:r>
              <a:rPr lang="en-US" sz="2700">
                <a:solidFill>
                  <a:schemeClr val="dk1"/>
                </a:solidFill>
              </a:rPr>
              <a:t>SEMAINE 4</a:t>
            </a:r>
            <a:endParaRPr b="1" sz="2700">
              <a:solidFill>
                <a:srgbClr val="434343"/>
              </a:solidFill>
              <a:highlight>
                <a:srgbClr val="FFFF00"/>
              </a:highlight>
              <a:latin typeface="Courgette"/>
              <a:ea typeface="Courgette"/>
              <a:cs typeface="Courgette"/>
              <a:sym typeface="Courgette"/>
            </a:endParaRPr>
          </a:p>
          <a:p>
            <a:pPr indent="-330200" lvl="1" marL="742950" marR="0" rtl="0" algn="l">
              <a:lnSpc>
                <a:spcPct val="80000"/>
              </a:lnSpc>
              <a:spcBef>
                <a:spcPts val="0"/>
              </a:spcBef>
              <a:spcAft>
                <a:spcPts val="0"/>
              </a:spcAft>
              <a:buClr>
                <a:srgbClr val="434343"/>
              </a:buClr>
              <a:buSzPts val="2700"/>
              <a:buFont typeface="Courgette"/>
              <a:buChar char="–"/>
            </a:pPr>
            <a:r>
              <a:rPr b="1" lang="en-US" sz="2700">
                <a:solidFill>
                  <a:srgbClr val="434343"/>
                </a:solidFill>
                <a:highlight>
                  <a:srgbClr val="FFFF00"/>
                </a:highlight>
                <a:latin typeface="Courgette"/>
                <a:ea typeface="Courgette"/>
                <a:cs typeface="Courgette"/>
                <a:sym typeface="Courgette"/>
              </a:rPr>
              <a:t>Publication du site en ligne</a:t>
            </a:r>
            <a:endParaRPr b="1" sz="2700">
              <a:solidFill>
                <a:srgbClr val="434343"/>
              </a:solidFill>
              <a:highlight>
                <a:srgbClr val="FFFF00"/>
              </a:highlight>
              <a:latin typeface="Courgette"/>
              <a:ea typeface="Courgette"/>
              <a:cs typeface="Courgette"/>
              <a:sym typeface="Courgett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2987675" y="333375"/>
            <a:ext cx="5545200" cy="1079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Analyse </a:t>
            </a:r>
            <a:r>
              <a:rPr lang="en-US"/>
              <a:t>Fonctionnelle</a:t>
            </a:r>
            <a:endParaRPr b="0" i="0" sz="3600" u="none" cap="none" strike="noStrike">
              <a:solidFill>
                <a:srgbClr val="000000"/>
              </a:solidFill>
              <a:latin typeface="Carme"/>
              <a:ea typeface="Carme"/>
              <a:cs typeface="Carme"/>
              <a:sym typeface="Carme"/>
            </a:endParaRPr>
          </a:p>
        </p:txBody>
      </p:sp>
      <p:sp>
        <p:nvSpPr>
          <p:cNvPr id="77" name="Shape 77"/>
          <p:cNvSpPr txBox="1"/>
          <p:nvPr>
            <p:ph idx="1" type="body"/>
          </p:nvPr>
        </p:nvSpPr>
        <p:spPr>
          <a:xfrm>
            <a:off x="198450" y="1620850"/>
            <a:ext cx="8392500" cy="52371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lang="en-US"/>
              <a:t>Étapes de la première journée et semaine</a:t>
            </a:r>
            <a:endParaRPr/>
          </a:p>
          <a:p>
            <a:pPr indent="0" lvl="0" marL="0" marR="0" rtl="0" algn="l">
              <a:lnSpc>
                <a:spcPct val="80000"/>
              </a:lnSpc>
              <a:spcBef>
                <a:spcPts val="0"/>
              </a:spcBef>
              <a:spcAft>
                <a:spcPts val="0"/>
              </a:spcAft>
              <a:buNone/>
            </a:pPr>
            <a:r>
              <a:t/>
            </a:r>
            <a:endParaRPr/>
          </a:p>
          <a:p>
            <a:pPr indent="0" lvl="0" marL="0" marR="0" rtl="0" algn="l">
              <a:lnSpc>
                <a:spcPct val="80000"/>
              </a:lnSpc>
              <a:spcBef>
                <a:spcPts val="0"/>
              </a:spcBef>
              <a:spcAft>
                <a:spcPts val="0"/>
              </a:spcAft>
              <a:buNone/>
            </a:pPr>
            <a:r>
              <a:t/>
            </a:r>
            <a:endParaRPr/>
          </a:p>
          <a:p>
            <a:pPr indent="0" lvl="0" marL="0" marR="0" rtl="0" algn="l">
              <a:lnSpc>
                <a:spcPct val="80000"/>
              </a:lnSpc>
              <a:spcBef>
                <a:spcPts val="0"/>
              </a:spcBef>
              <a:spcAft>
                <a:spcPts val="0"/>
              </a:spcAft>
              <a:buNone/>
            </a:pPr>
            <a:r>
              <a:t/>
            </a:r>
            <a:endParaRPr/>
          </a:p>
          <a:p>
            <a:pPr indent="0" lvl="0" marL="0" marR="0" rtl="0" algn="l">
              <a:lnSpc>
                <a:spcPct val="80000"/>
              </a:lnSpc>
              <a:spcBef>
                <a:spcPts val="0"/>
              </a:spcBef>
              <a:spcAft>
                <a:spcPts val="0"/>
              </a:spcAft>
              <a:buNone/>
            </a:pPr>
            <a:r>
              <a:t/>
            </a:r>
            <a:endParaRPr sz="1500"/>
          </a:p>
          <a:p>
            <a:pPr indent="-355600" lvl="0" marL="457200" marR="0" rtl="0" algn="l">
              <a:lnSpc>
                <a:spcPct val="80000"/>
              </a:lnSpc>
              <a:spcBef>
                <a:spcPts val="0"/>
              </a:spcBef>
              <a:spcAft>
                <a:spcPts val="0"/>
              </a:spcAft>
              <a:buSzPts val="2000"/>
              <a:buChar char="•"/>
            </a:pPr>
            <a:r>
              <a:rPr lang="en-US"/>
              <a:t>Former une équipe</a:t>
            </a:r>
            <a:endParaRPr/>
          </a:p>
          <a:p>
            <a:pPr indent="-355600" lvl="1" marL="914400" marR="0" rtl="0" algn="l">
              <a:lnSpc>
                <a:spcPct val="80000"/>
              </a:lnSpc>
              <a:spcBef>
                <a:spcPts val="0"/>
              </a:spcBef>
              <a:spcAft>
                <a:spcPts val="0"/>
              </a:spcAft>
              <a:buSzPts val="2000"/>
              <a:buChar char="–"/>
            </a:pPr>
            <a:r>
              <a:rPr lang="en-US"/>
              <a:t>de 3 personnes</a:t>
            </a:r>
            <a:endParaRPr/>
          </a:p>
          <a:p>
            <a:pPr indent="-355600" lvl="0" marL="457200" marR="0" rtl="0" algn="l">
              <a:lnSpc>
                <a:spcPct val="80000"/>
              </a:lnSpc>
              <a:spcBef>
                <a:spcPts val="0"/>
              </a:spcBef>
              <a:spcAft>
                <a:spcPts val="0"/>
              </a:spcAft>
              <a:buSzPts val="2000"/>
              <a:buChar char="•"/>
            </a:pPr>
            <a:r>
              <a:rPr lang="en-US"/>
              <a:t>Choisir un sujet</a:t>
            </a:r>
            <a:endParaRPr/>
          </a:p>
          <a:p>
            <a:pPr indent="-355600" lvl="1" marL="914400" marR="0" rtl="0" algn="l">
              <a:lnSpc>
                <a:spcPct val="80000"/>
              </a:lnSpc>
              <a:spcBef>
                <a:spcPts val="0"/>
              </a:spcBef>
              <a:spcAft>
                <a:spcPts val="0"/>
              </a:spcAft>
              <a:buSzPts val="2000"/>
              <a:buChar char="–"/>
            </a:pPr>
            <a:r>
              <a:rPr lang="en-US"/>
              <a:t>qui répond à toutes les </a:t>
            </a:r>
            <a:r>
              <a:rPr lang="en-US" u="sng">
                <a:solidFill>
                  <a:schemeClr val="hlink"/>
                </a:solidFill>
                <a:hlinkClick r:id="rId3"/>
              </a:rPr>
              <a:t>contraintes énumérées</a:t>
            </a:r>
            <a:endParaRPr/>
          </a:p>
          <a:p>
            <a:pPr indent="-355600" lvl="0" marL="457200" marR="0" rtl="0" algn="l">
              <a:lnSpc>
                <a:spcPct val="80000"/>
              </a:lnSpc>
              <a:spcBef>
                <a:spcPts val="0"/>
              </a:spcBef>
              <a:spcAft>
                <a:spcPts val="0"/>
              </a:spcAft>
              <a:buSzPts val="2000"/>
              <a:buChar char="•"/>
            </a:pPr>
            <a:r>
              <a:rPr lang="en-US"/>
              <a:t>Créer les espaces</a:t>
            </a:r>
            <a:endParaRPr/>
          </a:p>
          <a:p>
            <a:pPr indent="-355600" lvl="1" marL="914400" marR="0" rtl="0" algn="l">
              <a:lnSpc>
                <a:spcPct val="80000"/>
              </a:lnSpc>
              <a:spcBef>
                <a:spcPts val="0"/>
              </a:spcBef>
              <a:spcAft>
                <a:spcPts val="0"/>
              </a:spcAft>
              <a:buSzPts val="2000"/>
              <a:buChar char="–"/>
            </a:pPr>
            <a:r>
              <a:rPr lang="en-US"/>
              <a:t>créer le salon Slack de l’équipe et inviter le prof en Owner</a:t>
            </a:r>
            <a:endParaRPr/>
          </a:p>
          <a:p>
            <a:pPr indent="-355600" lvl="1" marL="914400" marR="0" rtl="0" algn="l">
              <a:lnSpc>
                <a:spcPct val="80000"/>
              </a:lnSpc>
              <a:spcBef>
                <a:spcPts val="0"/>
              </a:spcBef>
              <a:spcAft>
                <a:spcPts val="0"/>
              </a:spcAft>
              <a:buSzPts val="2000"/>
              <a:buChar char="–"/>
            </a:pPr>
            <a:r>
              <a:rPr lang="en-US"/>
              <a:t>accepter l’invitation GitHub pour créer le projet GitHub</a:t>
            </a:r>
            <a:endParaRPr/>
          </a:p>
          <a:p>
            <a:pPr indent="-355600" lvl="1" marL="914400" marR="0" rtl="0" algn="l">
              <a:lnSpc>
                <a:spcPct val="80000"/>
              </a:lnSpc>
              <a:spcBef>
                <a:spcPts val="0"/>
              </a:spcBef>
              <a:spcAft>
                <a:spcPts val="0"/>
              </a:spcAft>
              <a:buSzPts val="2000"/>
              <a:buChar char="–"/>
            </a:pPr>
            <a:r>
              <a:rPr lang="en-US"/>
              <a:t>créer le tableau Trello du projet, publier dans Slack &amp; GitHub</a:t>
            </a:r>
            <a:endParaRPr/>
          </a:p>
          <a:p>
            <a:pPr indent="-355600" lvl="0" marL="457200" marR="0" rtl="0" algn="l">
              <a:lnSpc>
                <a:spcPct val="80000"/>
              </a:lnSpc>
              <a:spcBef>
                <a:spcPts val="0"/>
              </a:spcBef>
              <a:spcAft>
                <a:spcPts val="0"/>
              </a:spcAft>
              <a:buSzPts val="2000"/>
              <a:buChar char="•"/>
            </a:pPr>
            <a:r>
              <a:rPr lang="en-US"/>
              <a:t>Analyser les fonctionnalités</a:t>
            </a:r>
            <a:endParaRPr/>
          </a:p>
          <a:p>
            <a:pPr indent="-355600" lvl="1" marL="914400" marR="0" rtl="0" algn="l">
              <a:lnSpc>
                <a:spcPct val="80000"/>
              </a:lnSpc>
              <a:spcBef>
                <a:spcPts val="0"/>
              </a:spcBef>
              <a:spcAft>
                <a:spcPts val="0"/>
              </a:spcAft>
              <a:buSzPts val="2000"/>
              <a:buChar char="–"/>
            </a:pPr>
            <a:r>
              <a:rPr lang="en-US"/>
              <a:t>produire un storyboard par personne</a:t>
            </a:r>
            <a:endParaRPr/>
          </a:p>
          <a:p>
            <a:pPr indent="-355600" lvl="1" marL="914400" marR="0" rtl="0" algn="l">
              <a:lnSpc>
                <a:spcPct val="80000"/>
              </a:lnSpc>
              <a:spcBef>
                <a:spcPts val="0"/>
              </a:spcBef>
              <a:spcAft>
                <a:spcPts val="0"/>
              </a:spcAft>
              <a:buSzPts val="2000"/>
              <a:buChar char="–"/>
            </a:pPr>
            <a:r>
              <a:rPr lang="en-US"/>
              <a:t>produire un diagramme de navigation </a:t>
            </a:r>
            <a:r>
              <a:rPr b="1" lang="en-US"/>
              <a:t>avec un plan des URL</a:t>
            </a:r>
            <a:endParaRPr b="1"/>
          </a:p>
          <a:p>
            <a:pPr indent="-355600" lvl="1" marL="914400" marR="0" rtl="0" algn="l">
              <a:lnSpc>
                <a:spcPct val="80000"/>
              </a:lnSpc>
              <a:spcBef>
                <a:spcPts val="0"/>
              </a:spcBef>
              <a:spcAft>
                <a:spcPts val="0"/>
              </a:spcAft>
              <a:buSzPts val="2000"/>
              <a:buChar char="–"/>
            </a:pPr>
            <a:r>
              <a:rPr lang="en-US"/>
              <a:t>lister les ‘user-stories’ dans le Trello</a:t>
            </a:r>
            <a:endParaRPr/>
          </a:p>
        </p:txBody>
      </p:sp>
      <p:grpSp>
        <p:nvGrpSpPr>
          <p:cNvPr id="78" name="Shape 78"/>
          <p:cNvGrpSpPr/>
          <p:nvPr/>
        </p:nvGrpSpPr>
        <p:grpSpPr>
          <a:xfrm>
            <a:off x="174091" y="2086446"/>
            <a:ext cx="8699103" cy="940504"/>
            <a:chOff x="2641" y="352896"/>
            <a:chExt cx="8699103" cy="940504"/>
          </a:xfrm>
        </p:grpSpPr>
        <p:sp>
          <p:nvSpPr>
            <p:cNvPr id="79" name="Shape 79"/>
            <p:cNvSpPr/>
            <p:nvPr/>
          </p:nvSpPr>
          <p:spPr>
            <a:xfrm>
              <a:off x="2641" y="352896"/>
              <a:ext cx="2351100" cy="940500"/>
            </a:xfrm>
            <a:prstGeom prst="chevron">
              <a:avLst>
                <a:gd fmla="val 50000" name="adj"/>
              </a:avLst>
            </a:prstGeom>
            <a:solidFill>
              <a:srgbClr val="FB801A"/>
            </a:solidFill>
            <a:ln cap="flat" cmpd="sng" w="12700">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txBox="1"/>
            <p:nvPr/>
          </p:nvSpPr>
          <p:spPr>
            <a:xfrm>
              <a:off x="472863" y="352896"/>
              <a:ext cx="1410600" cy="940500"/>
            </a:xfrm>
            <a:prstGeom prst="rect">
              <a:avLst/>
            </a:prstGeom>
            <a:noFill/>
            <a:ln>
              <a:noFill/>
            </a:ln>
          </p:spPr>
          <p:txBody>
            <a:bodyPr anchorCtr="0" anchor="ctr" bIns="22650" lIns="68000" spcFirstLastPara="1" rIns="22650" wrap="square" tIns="22650">
              <a:noAutofit/>
            </a:bodyPr>
            <a:lstStyle/>
            <a:p>
              <a:pPr indent="0" lvl="0" marL="0" marR="0" rtl="0" algn="ctr">
                <a:lnSpc>
                  <a:spcPct val="90000"/>
                </a:lnSpc>
                <a:spcBef>
                  <a:spcPts val="0"/>
                </a:spcBef>
                <a:spcAft>
                  <a:spcPts val="0"/>
                </a:spcAft>
                <a:buNone/>
              </a:pPr>
              <a:r>
                <a:rPr lang="en-US" sz="1700">
                  <a:solidFill>
                    <a:srgbClr val="FFFFFF"/>
                  </a:solidFill>
                  <a:latin typeface="Questrial"/>
                  <a:ea typeface="Questrial"/>
                  <a:cs typeface="Questrial"/>
                  <a:sym typeface="Questrial"/>
                </a:rPr>
                <a:t>Former une équipe</a:t>
              </a:r>
              <a:endParaRPr/>
            </a:p>
          </p:txBody>
        </p:sp>
        <p:sp>
          <p:nvSpPr>
            <p:cNvPr id="81" name="Shape 81"/>
            <p:cNvSpPr/>
            <p:nvPr/>
          </p:nvSpPr>
          <p:spPr>
            <a:xfrm>
              <a:off x="2118642" y="352896"/>
              <a:ext cx="2351100" cy="940500"/>
            </a:xfrm>
            <a:prstGeom prst="chevron">
              <a:avLst>
                <a:gd fmla="val 50000" name="adj"/>
              </a:avLst>
            </a:prstGeom>
            <a:solidFill>
              <a:srgbClr val="F79120"/>
            </a:solidFill>
            <a:ln cap="flat" cmpd="sng" w="12700">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txBox="1"/>
            <p:nvPr/>
          </p:nvSpPr>
          <p:spPr>
            <a:xfrm>
              <a:off x="2588864" y="352896"/>
              <a:ext cx="1410600" cy="940500"/>
            </a:xfrm>
            <a:prstGeom prst="rect">
              <a:avLst/>
            </a:prstGeom>
            <a:noFill/>
            <a:ln>
              <a:noFill/>
            </a:ln>
          </p:spPr>
          <p:txBody>
            <a:bodyPr anchorCtr="0" anchor="ctr" bIns="22650" lIns="68000" spcFirstLastPara="1" rIns="22650" wrap="square" tIns="22650">
              <a:noAutofit/>
            </a:bodyPr>
            <a:lstStyle/>
            <a:p>
              <a:pPr indent="0" lvl="0" marL="0" marR="0" rtl="0" algn="ctr">
                <a:lnSpc>
                  <a:spcPct val="90000"/>
                </a:lnSpc>
                <a:spcBef>
                  <a:spcPts val="0"/>
                </a:spcBef>
                <a:spcAft>
                  <a:spcPts val="0"/>
                </a:spcAft>
                <a:buNone/>
              </a:pPr>
              <a:r>
                <a:rPr lang="en-US" sz="1700">
                  <a:solidFill>
                    <a:srgbClr val="FFFFFF"/>
                  </a:solidFill>
                  <a:latin typeface="Questrial"/>
                  <a:ea typeface="Questrial"/>
                  <a:cs typeface="Questrial"/>
                  <a:sym typeface="Questrial"/>
                </a:rPr>
                <a:t>Choisir un sujet</a:t>
              </a:r>
              <a:endParaRPr/>
            </a:p>
          </p:txBody>
        </p:sp>
        <p:sp>
          <p:nvSpPr>
            <p:cNvPr id="83" name="Shape 83"/>
            <p:cNvSpPr/>
            <p:nvPr/>
          </p:nvSpPr>
          <p:spPr>
            <a:xfrm>
              <a:off x="4234643" y="352896"/>
              <a:ext cx="2351100" cy="940500"/>
            </a:xfrm>
            <a:prstGeom prst="chevron">
              <a:avLst>
                <a:gd fmla="val 50000" name="adj"/>
              </a:avLst>
            </a:prstGeom>
            <a:solidFill>
              <a:srgbClr val="F2A226"/>
            </a:solidFill>
            <a:ln cap="flat" cmpd="sng" w="12700">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txBox="1"/>
            <p:nvPr/>
          </p:nvSpPr>
          <p:spPr>
            <a:xfrm>
              <a:off x="4704865" y="352896"/>
              <a:ext cx="1410600" cy="940500"/>
            </a:xfrm>
            <a:prstGeom prst="rect">
              <a:avLst/>
            </a:prstGeom>
            <a:noFill/>
            <a:ln>
              <a:noFill/>
            </a:ln>
          </p:spPr>
          <p:txBody>
            <a:bodyPr anchorCtr="0" anchor="ctr" bIns="22650" lIns="68000" spcFirstLastPara="1" rIns="22650" wrap="square" tIns="22650">
              <a:noAutofit/>
            </a:bodyPr>
            <a:lstStyle/>
            <a:p>
              <a:pPr indent="0" lvl="0" marL="0" marR="0" rtl="0" algn="ctr">
                <a:lnSpc>
                  <a:spcPct val="90000"/>
                </a:lnSpc>
                <a:spcBef>
                  <a:spcPts val="0"/>
                </a:spcBef>
                <a:spcAft>
                  <a:spcPts val="0"/>
                </a:spcAft>
                <a:buNone/>
              </a:pPr>
              <a:r>
                <a:rPr lang="en-US" sz="1700">
                  <a:solidFill>
                    <a:srgbClr val="FFFFFF"/>
                  </a:solidFill>
                  <a:latin typeface="Questrial"/>
                  <a:ea typeface="Questrial"/>
                  <a:cs typeface="Questrial"/>
                  <a:sym typeface="Questrial"/>
                </a:rPr>
                <a:t>Créer les espaces</a:t>
              </a:r>
              <a:endParaRPr/>
            </a:p>
          </p:txBody>
        </p:sp>
        <p:sp>
          <p:nvSpPr>
            <p:cNvPr id="85" name="Shape 85"/>
            <p:cNvSpPr/>
            <p:nvPr/>
          </p:nvSpPr>
          <p:spPr>
            <a:xfrm>
              <a:off x="6350644" y="352896"/>
              <a:ext cx="2351100" cy="940500"/>
            </a:xfrm>
            <a:prstGeom prst="chevron">
              <a:avLst>
                <a:gd fmla="val 50000" name="adj"/>
              </a:avLst>
            </a:prstGeom>
            <a:solidFill>
              <a:srgbClr val="ECB02E"/>
            </a:solidFill>
            <a:ln cap="flat" cmpd="sng" w="12700">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txBox="1"/>
            <p:nvPr/>
          </p:nvSpPr>
          <p:spPr>
            <a:xfrm>
              <a:off x="6820876" y="352900"/>
              <a:ext cx="1540500" cy="940500"/>
            </a:xfrm>
            <a:prstGeom prst="rect">
              <a:avLst/>
            </a:prstGeom>
            <a:noFill/>
            <a:ln>
              <a:noFill/>
            </a:ln>
          </p:spPr>
          <p:txBody>
            <a:bodyPr anchorCtr="0" anchor="ctr" bIns="22650" lIns="68000" spcFirstLastPara="1" rIns="22650" wrap="square" tIns="22650">
              <a:noAutofit/>
            </a:bodyPr>
            <a:lstStyle/>
            <a:p>
              <a:pPr indent="0" lvl="0" marL="0" marR="0" rtl="0" algn="ctr">
                <a:lnSpc>
                  <a:spcPct val="90000"/>
                </a:lnSpc>
                <a:spcBef>
                  <a:spcPts val="0"/>
                </a:spcBef>
                <a:spcAft>
                  <a:spcPts val="0"/>
                </a:spcAft>
                <a:buNone/>
              </a:pPr>
              <a:r>
                <a:rPr lang="en-US" sz="1700">
                  <a:solidFill>
                    <a:srgbClr val="FFFFFF"/>
                  </a:solidFill>
                  <a:latin typeface="Questrial"/>
                  <a:ea typeface="Questrial"/>
                  <a:cs typeface="Questrial"/>
                  <a:sym typeface="Questrial"/>
                </a:rPr>
                <a:t>Analyser les fonctionnalités</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2987675" y="333375"/>
            <a:ext cx="5545200" cy="1079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Vues i18N </a:t>
            </a:r>
            <a:endParaRPr b="0" i="0" sz="3600" u="none" cap="none" strike="noStrike">
              <a:solidFill>
                <a:srgbClr val="000000"/>
              </a:solidFill>
              <a:latin typeface="Carme"/>
              <a:ea typeface="Carme"/>
              <a:cs typeface="Carme"/>
              <a:sym typeface="Carme"/>
            </a:endParaRPr>
          </a:p>
        </p:txBody>
      </p:sp>
      <p:sp>
        <p:nvSpPr>
          <p:cNvPr id="93" name="Shape 93"/>
          <p:cNvSpPr txBox="1"/>
          <p:nvPr>
            <p:ph idx="1" type="body"/>
          </p:nvPr>
        </p:nvSpPr>
        <p:spPr>
          <a:xfrm>
            <a:off x="198451" y="1773250"/>
            <a:ext cx="8392500" cy="4896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lt1"/>
              </a:buClr>
              <a:buSzPts val="2000"/>
              <a:buFont typeface="Arial"/>
              <a:buChar char="•"/>
            </a:pPr>
            <a:r>
              <a:rPr lang="en-US"/>
              <a:t>Programmer les vues suivantes:</a:t>
            </a:r>
            <a:endParaRPr/>
          </a:p>
          <a:p>
            <a:pPr indent="-285750" lvl="1" marL="742950" marR="0" rtl="0" algn="l">
              <a:lnSpc>
                <a:spcPct val="80000"/>
              </a:lnSpc>
              <a:spcBef>
                <a:spcPts val="0"/>
              </a:spcBef>
              <a:spcAft>
                <a:spcPts val="0"/>
              </a:spcAft>
              <a:buClr>
                <a:schemeClr val="lt1"/>
              </a:buClr>
              <a:buSzPts val="2000"/>
              <a:buFont typeface="Arial"/>
              <a:buChar char="–"/>
            </a:pPr>
            <a:r>
              <a:rPr lang="en-US"/>
              <a:t>des vues d’affichage des données publiques</a:t>
            </a:r>
            <a:endParaRPr/>
          </a:p>
          <a:p>
            <a:pPr indent="-285750" lvl="1" marL="742950" marR="0" rtl="0" algn="l">
              <a:lnSpc>
                <a:spcPct val="80000"/>
              </a:lnSpc>
              <a:spcBef>
                <a:spcPts val="0"/>
              </a:spcBef>
              <a:spcAft>
                <a:spcPts val="0"/>
              </a:spcAft>
              <a:buSzPts val="2000"/>
              <a:buChar char="–"/>
            </a:pPr>
            <a:r>
              <a:rPr lang="en-US"/>
              <a:t>des vues de gestion des données dans l’admin</a:t>
            </a:r>
            <a:endParaRPr/>
          </a:p>
          <a:p>
            <a:pPr indent="0" lvl="0" marL="0" marR="0" rtl="0" algn="l">
              <a:lnSpc>
                <a:spcPct val="80000"/>
              </a:lnSpc>
              <a:spcBef>
                <a:spcPts val="0"/>
              </a:spcBef>
              <a:spcAft>
                <a:spcPts val="0"/>
              </a:spcAft>
              <a:buNone/>
            </a:pPr>
            <a:r>
              <a:t/>
            </a:r>
            <a:endParaRPr/>
          </a:p>
          <a:p>
            <a:pPr indent="-342900" lvl="0" marL="342900" marR="0" rtl="0" algn="l">
              <a:lnSpc>
                <a:spcPct val="80000"/>
              </a:lnSpc>
              <a:spcBef>
                <a:spcPts val="0"/>
              </a:spcBef>
              <a:spcAft>
                <a:spcPts val="0"/>
              </a:spcAft>
              <a:buClr>
                <a:schemeClr val="lt1"/>
              </a:buClr>
              <a:buSzPts val="2000"/>
              <a:buFont typeface="Arial"/>
              <a:buChar char="•"/>
            </a:pPr>
            <a:r>
              <a:rPr lang="en-US"/>
              <a:t>Programmer les vues de la manière suivantes:</a:t>
            </a:r>
            <a:endParaRPr/>
          </a:p>
          <a:p>
            <a:pPr indent="-285750" lvl="1" marL="742950" marR="0" rtl="0" algn="l">
              <a:lnSpc>
                <a:spcPct val="80000"/>
              </a:lnSpc>
              <a:spcBef>
                <a:spcPts val="0"/>
              </a:spcBef>
              <a:spcAft>
                <a:spcPts val="0"/>
              </a:spcAft>
              <a:buSzPts val="2000"/>
              <a:buChar char="–"/>
            </a:pPr>
            <a:r>
              <a:rPr lang="en-US"/>
              <a:t>utiliser des balises sémantiques pour la partie métier</a:t>
            </a:r>
            <a:endParaRPr/>
          </a:p>
          <a:p>
            <a:pPr indent="-228600" lvl="2" marL="1143000" marR="0" rtl="0" algn="l">
              <a:lnSpc>
                <a:spcPct val="80000"/>
              </a:lnSpc>
              <a:spcBef>
                <a:spcPts val="0"/>
              </a:spcBef>
              <a:spcAft>
                <a:spcPts val="0"/>
              </a:spcAft>
              <a:buSzPts val="2000"/>
              <a:buChar char="•"/>
            </a:pPr>
            <a:r>
              <a:rPr lang="en-US"/>
              <a:t>les éléments uniques ont un id</a:t>
            </a:r>
            <a:endParaRPr/>
          </a:p>
          <a:p>
            <a:pPr indent="-228600" lvl="2" marL="1143000" marR="0" rtl="0" algn="l">
              <a:lnSpc>
                <a:spcPct val="80000"/>
              </a:lnSpc>
              <a:spcBef>
                <a:spcPts val="0"/>
              </a:spcBef>
              <a:spcAft>
                <a:spcPts val="0"/>
              </a:spcAft>
              <a:buSzPts val="2000"/>
              <a:buChar char="•"/>
            </a:pPr>
            <a:r>
              <a:rPr lang="en-US"/>
              <a:t>les éléments répétés ont un nom de classe comme dans le dossier fonctionnel, en français</a:t>
            </a:r>
            <a:endParaRPr/>
          </a:p>
          <a:p>
            <a:pPr indent="-285750" lvl="1" marL="742950" marR="0" rtl="0" algn="l">
              <a:lnSpc>
                <a:spcPct val="80000"/>
              </a:lnSpc>
              <a:spcBef>
                <a:spcPts val="0"/>
              </a:spcBef>
              <a:spcAft>
                <a:spcPts val="0"/>
              </a:spcAft>
              <a:buSzPts val="2000"/>
              <a:buChar char="–"/>
            </a:pPr>
            <a:r>
              <a:rPr lang="en-US"/>
              <a:t>afficher les données avec de la traduction</a:t>
            </a:r>
            <a:endParaRPr/>
          </a:p>
          <a:p>
            <a:pPr indent="-228600" lvl="2" marL="1143000" marR="0" rtl="0" algn="l">
              <a:lnSpc>
                <a:spcPct val="80000"/>
              </a:lnSpc>
              <a:spcBef>
                <a:spcPts val="0"/>
              </a:spcBef>
              <a:spcAft>
                <a:spcPts val="0"/>
              </a:spcAft>
              <a:buSzPts val="2000"/>
              <a:buChar char="•"/>
            </a:pPr>
            <a:r>
              <a:rPr lang="en-US"/>
              <a:t>utiliser gettext si on travaille en php</a:t>
            </a:r>
            <a:endParaRPr/>
          </a:p>
          <a:p>
            <a:pPr indent="-228600" lvl="2" marL="1143000" marR="0" rtl="0" algn="l">
              <a:lnSpc>
                <a:spcPct val="80000"/>
              </a:lnSpc>
              <a:spcBef>
                <a:spcPts val="0"/>
              </a:spcBef>
              <a:spcAft>
                <a:spcPts val="0"/>
              </a:spcAft>
              <a:buSzPts val="2000"/>
              <a:buChar char="•"/>
            </a:pPr>
            <a:r>
              <a:rPr lang="en-US"/>
              <a:t>ou un système équivalent dans une autre tech</a:t>
            </a:r>
            <a:endParaRPr/>
          </a:p>
          <a:p>
            <a:pPr indent="-285750" lvl="1" marL="742950" marR="0" rtl="0" algn="l">
              <a:lnSpc>
                <a:spcPct val="80000"/>
              </a:lnSpc>
              <a:spcBef>
                <a:spcPts val="0"/>
              </a:spcBef>
              <a:spcAft>
                <a:spcPts val="0"/>
              </a:spcAft>
              <a:buSzPts val="2000"/>
              <a:buChar char="–"/>
            </a:pPr>
            <a:r>
              <a:rPr lang="en-US"/>
              <a:t>programmer la navigation de la manière finale</a:t>
            </a:r>
            <a:endParaRPr/>
          </a:p>
          <a:p>
            <a:pPr indent="-228600" lvl="2" marL="1143000" marR="0" rtl="0" algn="l">
              <a:lnSpc>
                <a:spcPct val="80000"/>
              </a:lnSpc>
              <a:spcBef>
                <a:spcPts val="0"/>
              </a:spcBef>
              <a:spcAft>
                <a:spcPts val="0"/>
              </a:spcAft>
              <a:buSzPts val="2000"/>
              <a:buChar char="•"/>
            </a:pPr>
            <a:r>
              <a:rPr lang="en-US"/>
              <a:t>des liens pour les menus et navigations one-to-many</a:t>
            </a:r>
            <a:endParaRPr/>
          </a:p>
          <a:p>
            <a:pPr indent="-228600" lvl="2" marL="1143000" marR="0" rtl="0" algn="l">
              <a:lnSpc>
                <a:spcPct val="80000"/>
              </a:lnSpc>
              <a:spcBef>
                <a:spcPts val="0"/>
              </a:spcBef>
              <a:spcAft>
                <a:spcPts val="0"/>
              </a:spcAft>
              <a:buSzPts val="2000"/>
              <a:buChar char="•"/>
            </a:pPr>
            <a:r>
              <a:rPr lang="en-US"/>
              <a:t>des formulaires pour l’assistant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2987675" y="333375"/>
            <a:ext cx="5545200" cy="1079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Données et usagers</a:t>
            </a:r>
            <a:endParaRPr b="0" i="0" sz="3600" u="none" cap="none" strike="noStrike">
              <a:solidFill>
                <a:srgbClr val="000000"/>
              </a:solidFill>
              <a:latin typeface="Carme"/>
              <a:ea typeface="Carme"/>
              <a:cs typeface="Carme"/>
              <a:sym typeface="Carme"/>
            </a:endParaRPr>
          </a:p>
        </p:txBody>
      </p:sp>
      <p:sp>
        <p:nvSpPr>
          <p:cNvPr id="100" name="Shape 100"/>
          <p:cNvSpPr txBox="1"/>
          <p:nvPr>
            <p:ph idx="1" type="body"/>
          </p:nvPr>
        </p:nvSpPr>
        <p:spPr>
          <a:xfrm>
            <a:off x="198451" y="1773250"/>
            <a:ext cx="8392500" cy="4896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lt1"/>
              </a:buClr>
              <a:buSzPts val="2000"/>
              <a:buFont typeface="Arial"/>
              <a:buChar char="•"/>
            </a:pPr>
            <a:r>
              <a:rPr lang="en-US"/>
              <a:t>Programmer les DAO et les modèles</a:t>
            </a:r>
            <a:endParaRPr/>
          </a:p>
          <a:p>
            <a:pPr indent="-285750" lvl="1" marL="742950" marR="0" rtl="0" algn="l">
              <a:lnSpc>
                <a:spcPct val="80000"/>
              </a:lnSpc>
              <a:spcBef>
                <a:spcPts val="0"/>
              </a:spcBef>
              <a:spcAft>
                <a:spcPts val="0"/>
              </a:spcAft>
              <a:buSzPts val="2000"/>
              <a:buChar char="–"/>
            </a:pPr>
            <a:r>
              <a:rPr lang="en-US"/>
              <a:t>Environ un DAO encapsulée par table de données</a:t>
            </a:r>
            <a:endParaRPr/>
          </a:p>
          <a:p>
            <a:pPr indent="-285750" lvl="1" marL="742950" marR="0" rtl="0" algn="l">
              <a:lnSpc>
                <a:spcPct val="80000"/>
              </a:lnSpc>
              <a:spcBef>
                <a:spcPts val="0"/>
              </a:spcBef>
              <a:spcAft>
                <a:spcPts val="0"/>
              </a:spcAft>
              <a:buSzPts val="2000"/>
              <a:buChar char="–"/>
            </a:pPr>
            <a:r>
              <a:rPr lang="en-US"/>
              <a:t>Aucun code de données en dehors des DAO</a:t>
            </a:r>
            <a:endParaRPr/>
          </a:p>
          <a:p>
            <a:pPr indent="-285750" lvl="1" marL="742950" marR="0" rtl="0" algn="l">
              <a:lnSpc>
                <a:spcPct val="80000"/>
              </a:lnSpc>
              <a:spcBef>
                <a:spcPts val="0"/>
              </a:spcBef>
              <a:spcAft>
                <a:spcPts val="0"/>
              </a:spcAft>
              <a:buSzPts val="2000"/>
              <a:buChar char="–"/>
            </a:pPr>
            <a:r>
              <a:rPr lang="en-US"/>
              <a:t>La librairie utilisée est sécuritaire et portable</a:t>
            </a:r>
            <a:endParaRPr/>
          </a:p>
          <a:p>
            <a:pPr indent="-285750" lvl="1" marL="742950" marR="0" rtl="0" algn="l">
              <a:lnSpc>
                <a:spcPct val="80000"/>
              </a:lnSpc>
              <a:spcBef>
                <a:spcPts val="0"/>
              </a:spcBef>
              <a:spcAft>
                <a:spcPts val="0"/>
              </a:spcAft>
              <a:buSzPts val="2000"/>
              <a:buChar char="–"/>
            </a:pPr>
            <a:r>
              <a:rPr lang="en-US"/>
              <a:t>Les règles de validation et filtration sont dans les modèles</a:t>
            </a:r>
            <a:endParaRPr/>
          </a:p>
          <a:p>
            <a:pPr indent="-342900" lvl="0" marL="342900" marR="0" rtl="0" algn="l">
              <a:lnSpc>
                <a:spcPct val="80000"/>
              </a:lnSpc>
              <a:spcBef>
                <a:spcPts val="0"/>
              </a:spcBef>
              <a:spcAft>
                <a:spcPts val="0"/>
              </a:spcAft>
              <a:buClr>
                <a:schemeClr val="lt1"/>
              </a:buClr>
              <a:buSzPts val="2000"/>
              <a:buFont typeface="Arial"/>
              <a:buChar char="•"/>
            </a:pPr>
            <a:r>
              <a:rPr lang="en-US"/>
              <a:t>Programmer les données publiques principales</a:t>
            </a:r>
            <a:endParaRPr/>
          </a:p>
          <a:p>
            <a:pPr indent="-285750" lvl="1" marL="742950" marR="0" rtl="0" algn="l">
              <a:lnSpc>
                <a:spcPct val="80000"/>
              </a:lnSpc>
              <a:spcBef>
                <a:spcPts val="0"/>
              </a:spcBef>
              <a:spcAft>
                <a:spcPts val="0"/>
              </a:spcAft>
              <a:buSzPts val="2000"/>
              <a:buChar char="–"/>
            </a:pPr>
            <a:r>
              <a:rPr lang="en-US"/>
              <a:t>Le site affiche des données maître * </a:t>
            </a:r>
            <a:endParaRPr/>
          </a:p>
          <a:p>
            <a:pPr indent="-342900" lvl="0" marL="342900" marR="0" rtl="0" algn="l">
              <a:lnSpc>
                <a:spcPct val="80000"/>
              </a:lnSpc>
              <a:spcBef>
                <a:spcPts val="0"/>
              </a:spcBef>
              <a:spcAft>
                <a:spcPts val="0"/>
              </a:spcAft>
              <a:buClr>
                <a:schemeClr val="lt1"/>
              </a:buClr>
              <a:buSzPts val="2000"/>
              <a:buFont typeface="Arial"/>
              <a:buChar char="•"/>
            </a:pPr>
            <a:r>
              <a:rPr lang="en-US"/>
              <a:t>Programmer le panneau administrateur</a:t>
            </a:r>
            <a:endParaRPr/>
          </a:p>
          <a:p>
            <a:pPr indent="-285750" lvl="1" marL="742950" marR="0" rtl="0" algn="l">
              <a:lnSpc>
                <a:spcPct val="80000"/>
              </a:lnSpc>
              <a:spcBef>
                <a:spcPts val="0"/>
              </a:spcBef>
              <a:spcAft>
                <a:spcPts val="0"/>
              </a:spcAft>
              <a:buSzPts val="2000"/>
              <a:buChar char="–"/>
            </a:pPr>
            <a:r>
              <a:rPr lang="en-US"/>
              <a:t>L’administrateur peut lister, ajouter, modifier et supprimer des données maître</a:t>
            </a:r>
            <a:endParaRPr/>
          </a:p>
          <a:p>
            <a:pPr indent="-342900" lvl="0" marL="342900" marR="0" rtl="0" algn="l">
              <a:lnSpc>
                <a:spcPct val="80000"/>
              </a:lnSpc>
              <a:spcBef>
                <a:spcPts val="0"/>
              </a:spcBef>
              <a:spcAft>
                <a:spcPts val="0"/>
              </a:spcAft>
              <a:buClr>
                <a:schemeClr val="lt1"/>
              </a:buClr>
              <a:buSzPts val="2000"/>
              <a:buFont typeface="Arial"/>
              <a:buChar char="•"/>
            </a:pPr>
            <a:r>
              <a:rPr lang="en-US"/>
              <a:t>Programmer le processus d’inscription</a:t>
            </a:r>
            <a:endParaRPr/>
          </a:p>
          <a:p>
            <a:pPr indent="-285750" lvl="1" marL="742950" marR="0" rtl="0" algn="l">
              <a:lnSpc>
                <a:spcPct val="80000"/>
              </a:lnSpc>
              <a:spcBef>
                <a:spcPts val="0"/>
              </a:spcBef>
              <a:spcAft>
                <a:spcPts val="0"/>
              </a:spcAft>
              <a:buSzPts val="2000"/>
              <a:buChar char="–"/>
            </a:pPr>
            <a:r>
              <a:rPr lang="en-US"/>
              <a:t>Avec un assistant (wizard) multi-pages</a:t>
            </a:r>
            <a:endParaRPr/>
          </a:p>
          <a:p>
            <a:pPr indent="0" lvl="0" marL="0" marR="0" rtl="0" algn="l">
              <a:lnSpc>
                <a:spcPct val="80000"/>
              </a:lnSpc>
              <a:spcBef>
                <a:spcPts val="0"/>
              </a:spcBef>
              <a:spcAft>
                <a:spcPts val="0"/>
              </a:spcAft>
              <a:buNone/>
            </a:pPr>
            <a:r>
              <a:rPr lang="en-US"/>
              <a:t>ON NE PROGRAMME PAS TOUT DE SUITE : </a:t>
            </a:r>
            <a:endParaRPr/>
          </a:p>
          <a:p>
            <a:pPr indent="-342900" lvl="0" marL="342900" marR="0" rtl="0" algn="l">
              <a:lnSpc>
                <a:spcPct val="80000"/>
              </a:lnSpc>
              <a:spcBef>
                <a:spcPts val="0"/>
              </a:spcBef>
              <a:spcAft>
                <a:spcPts val="0"/>
              </a:spcAft>
              <a:buClr>
                <a:schemeClr val="lt1"/>
              </a:buClr>
              <a:buSzPts val="2000"/>
              <a:buFont typeface="Arial"/>
              <a:buChar char="•"/>
            </a:pPr>
            <a:r>
              <a:rPr lang="en-US"/>
              <a:t>La sécurisation du panneau admin &amp; la connexion</a:t>
            </a:r>
            <a:endParaRPr/>
          </a:p>
          <a:p>
            <a:pPr indent="-342900" lvl="0" marL="342900" marR="0" rtl="0" algn="l">
              <a:lnSpc>
                <a:spcPct val="80000"/>
              </a:lnSpc>
              <a:spcBef>
                <a:spcPts val="0"/>
              </a:spcBef>
              <a:spcAft>
                <a:spcPts val="0"/>
              </a:spcAft>
              <a:buClr>
                <a:schemeClr val="lt1"/>
              </a:buClr>
              <a:buSzPts val="2000"/>
              <a:buFont typeface="Arial"/>
              <a:buChar char="•"/>
            </a:pPr>
            <a:r>
              <a:rPr lang="en-US"/>
              <a:t>La page privée du membre</a:t>
            </a:r>
            <a:endParaRPr/>
          </a:p>
          <a:p>
            <a:pPr indent="-342900" lvl="0" marL="342900" marR="0" rtl="0" algn="l">
              <a:lnSpc>
                <a:spcPct val="80000"/>
              </a:lnSpc>
              <a:spcBef>
                <a:spcPts val="0"/>
              </a:spcBef>
              <a:spcAft>
                <a:spcPts val="0"/>
              </a:spcAft>
              <a:buClr>
                <a:schemeClr val="lt1"/>
              </a:buClr>
              <a:buSzPts val="2000"/>
              <a:buFont typeface="Arial"/>
              <a:buChar char="•"/>
            </a:pPr>
            <a:r>
              <a:rPr lang="en-US"/>
              <a:t>La traduction n’est pas encore fonctionnelle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2987675" y="333375"/>
            <a:ext cx="5545200" cy="1079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Publications</a:t>
            </a:r>
            <a:endParaRPr b="0" i="0" sz="3600" u="none" cap="none" strike="noStrike">
              <a:solidFill>
                <a:srgbClr val="000000"/>
              </a:solidFill>
              <a:latin typeface="Carme"/>
              <a:ea typeface="Carme"/>
              <a:cs typeface="Carme"/>
              <a:sym typeface="Carme"/>
            </a:endParaRPr>
          </a:p>
        </p:txBody>
      </p:sp>
      <p:sp>
        <p:nvSpPr>
          <p:cNvPr id="107" name="Shape 107"/>
          <p:cNvSpPr txBox="1"/>
          <p:nvPr>
            <p:ph idx="1" type="body"/>
          </p:nvPr>
        </p:nvSpPr>
        <p:spPr>
          <a:xfrm>
            <a:off x="198451" y="1773250"/>
            <a:ext cx="8392500" cy="4896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lt1"/>
              </a:buClr>
              <a:buSzPts val="2000"/>
              <a:buFont typeface="Arial"/>
              <a:buChar char="•"/>
            </a:pPr>
            <a:r>
              <a:rPr lang="en-US"/>
              <a:t>Sécurisations, une revue de code de ces éléments</a:t>
            </a:r>
            <a:endParaRPr/>
          </a:p>
          <a:p>
            <a:pPr indent="-285750" lvl="1" marL="742950" marR="0" rtl="0" algn="l">
              <a:lnSpc>
                <a:spcPct val="80000"/>
              </a:lnSpc>
              <a:spcBef>
                <a:spcPts val="0"/>
              </a:spcBef>
              <a:spcAft>
                <a:spcPts val="0"/>
              </a:spcAft>
              <a:buSzPts val="2000"/>
              <a:buChar char="–"/>
            </a:pPr>
            <a:r>
              <a:rPr lang="en-US"/>
              <a:t>Des filtrages par php filter de tous les inputs sont implémentés</a:t>
            </a:r>
            <a:endParaRPr/>
          </a:p>
          <a:p>
            <a:pPr indent="-285750" lvl="1" marL="742950" marR="0" rtl="0" algn="l">
              <a:lnSpc>
                <a:spcPct val="80000"/>
              </a:lnSpc>
              <a:spcBef>
                <a:spcPts val="0"/>
              </a:spcBef>
              <a:spcAft>
                <a:spcPts val="0"/>
              </a:spcAft>
              <a:buSzPts val="2000"/>
              <a:buChar char="–"/>
            </a:pPr>
            <a:r>
              <a:rPr lang="en-US"/>
              <a:t>Toutes les requêtes de données sont en requête préparée</a:t>
            </a:r>
            <a:endParaRPr/>
          </a:p>
          <a:p>
            <a:pPr indent="-342900" lvl="0" marL="342900" marR="0" rtl="0" algn="l">
              <a:lnSpc>
                <a:spcPct val="80000"/>
              </a:lnSpc>
              <a:spcBef>
                <a:spcPts val="0"/>
              </a:spcBef>
              <a:spcAft>
                <a:spcPts val="0"/>
              </a:spcAft>
              <a:buClr>
                <a:schemeClr val="lt1"/>
              </a:buClr>
              <a:buSzPts val="2000"/>
              <a:buFont typeface="Arial"/>
              <a:buChar char="•"/>
            </a:pPr>
            <a:r>
              <a:rPr lang="en-US"/>
              <a:t>Déploiement</a:t>
            </a:r>
            <a:endParaRPr/>
          </a:p>
          <a:p>
            <a:pPr indent="-285750" lvl="1" marL="742950" marR="0" rtl="0" algn="l">
              <a:lnSpc>
                <a:spcPct val="80000"/>
              </a:lnSpc>
              <a:spcBef>
                <a:spcPts val="0"/>
              </a:spcBef>
              <a:spcAft>
                <a:spcPts val="0"/>
              </a:spcAft>
              <a:buSzPts val="2000"/>
              <a:buChar char="–"/>
            </a:pPr>
            <a:r>
              <a:rPr lang="en-US"/>
              <a:t>Le serveur OVH est réservé</a:t>
            </a:r>
            <a:endParaRPr/>
          </a:p>
          <a:p>
            <a:pPr indent="-285750" lvl="1" marL="742950" marR="0" rtl="0" algn="l">
              <a:lnSpc>
                <a:spcPct val="80000"/>
              </a:lnSpc>
              <a:spcBef>
                <a:spcPts val="0"/>
              </a:spcBef>
              <a:spcAft>
                <a:spcPts val="0"/>
              </a:spcAft>
              <a:buSzPts val="2000"/>
              <a:buChar char="–"/>
            </a:pPr>
            <a:r>
              <a:rPr lang="en-US"/>
              <a:t>Le site est publié sur un serveur linux en ligne</a:t>
            </a:r>
            <a:endParaRPr/>
          </a:p>
          <a:p>
            <a:pPr indent="-285750" lvl="1" marL="742950" marR="0" rtl="0" algn="l">
              <a:lnSpc>
                <a:spcPct val="80000"/>
              </a:lnSpc>
              <a:spcBef>
                <a:spcPts val="0"/>
              </a:spcBef>
              <a:spcAft>
                <a:spcPts val="0"/>
              </a:spcAft>
              <a:buSzPts val="2000"/>
              <a:buChar char="–"/>
            </a:pPr>
            <a:r>
              <a:rPr lang="en-US"/>
              <a:t>Un fichier de configuration type est versionné en </a:t>
            </a:r>
            <a:r>
              <a:rPr lang="en-US"/>
              <a:t>deux versions:</a:t>
            </a:r>
            <a:endParaRPr/>
          </a:p>
          <a:p>
            <a:pPr indent="-228600" lvl="2" marL="1143000" marR="0" rtl="0" algn="l">
              <a:lnSpc>
                <a:spcPct val="80000"/>
              </a:lnSpc>
              <a:spcBef>
                <a:spcPts val="0"/>
              </a:spcBef>
              <a:spcAft>
                <a:spcPts val="0"/>
              </a:spcAft>
              <a:buSzPts val="2000"/>
              <a:buChar char="•"/>
            </a:pPr>
            <a:r>
              <a:rPr lang="en-US"/>
              <a:t>une version ‘staging’ : exemple configuration.staging.php</a:t>
            </a:r>
            <a:endParaRPr/>
          </a:p>
          <a:p>
            <a:pPr indent="-228600" lvl="2" marL="1143000" marR="0" rtl="0" algn="l">
              <a:lnSpc>
                <a:spcPct val="80000"/>
              </a:lnSpc>
              <a:spcBef>
                <a:spcPts val="0"/>
              </a:spcBef>
              <a:spcAft>
                <a:spcPts val="0"/>
              </a:spcAft>
              <a:buSzPts val="2000"/>
              <a:buChar char="•"/>
            </a:pPr>
            <a:r>
              <a:rPr lang="en-US"/>
              <a:t>une version ‘dev’ : exemple configuration.dev.php</a:t>
            </a:r>
            <a:endParaRPr/>
          </a:p>
          <a:p>
            <a:pPr indent="0" lvl="0" marL="914400" marR="0" rtl="0" algn="l">
              <a:lnSpc>
                <a:spcPct val="80000"/>
              </a:lnSpc>
              <a:spcBef>
                <a:spcPts val="0"/>
              </a:spcBef>
              <a:spcAft>
                <a:spcPts val="0"/>
              </a:spcAft>
              <a:buNone/>
            </a:pPr>
            <a:r>
              <a:rPr lang="en-US"/>
              <a:t>le fichier principal (configuration.php) n’est pas versionné</a:t>
            </a:r>
            <a:endParaRPr/>
          </a:p>
          <a:p>
            <a:pPr indent="-342900" lvl="0" marL="342900" marR="0" rtl="0" algn="l">
              <a:lnSpc>
                <a:spcPct val="80000"/>
              </a:lnSpc>
              <a:spcBef>
                <a:spcPts val="0"/>
              </a:spcBef>
              <a:spcAft>
                <a:spcPts val="0"/>
              </a:spcAft>
              <a:buClr>
                <a:schemeClr val="lt1"/>
              </a:buClr>
              <a:buSzPts val="2000"/>
              <a:buFont typeface="Arial"/>
              <a:buChar char="•"/>
            </a:pPr>
            <a:r>
              <a:rPr lang="en-US"/>
              <a:t>Tests</a:t>
            </a:r>
            <a:endParaRPr/>
          </a:p>
          <a:p>
            <a:pPr indent="0" lvl="0" marL="457200" marR="0" rtl="0" algn="l">
              <a:lnSpc>
                <a:spcPct val="80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2" name="Shape 112"/>
        <p:cNvGrpSpPr/>
        <p:nvPr/>
      </p:nvGrpSpPr>
      <p:grpSpPr>
        <a:xfrm>
          <a:off x="0" y="0"/>
          <a:ext cx="0" cy="0"/>
          <a:chOff x="0" y="0"/>
          <a:chExt cx="0" cy="0"/>
        </a:xfrm>
      </p:grpSpPr>
      <p:sp>
        <p:nvSpPr>
          <p:cNvPr id="113" name="Shape 113"/>
          <p:cNvSpPr txBox="1"/>
          <p:nvPr/>
        </p:nvSpPr>
        <p:spPr>
          <a:xfrm>
            <a:off x="421700" y="274650"/>
            <a:ext cx="8570400" cy="711000"/>
          </a:xfrm>
          <a:prstGeom prst="rect">
            <a:avLst/>
          </a:prstGeom>
          <a:noFill/>
          <a:ln>
            <a:noFill/>
          </a:ln>
        </p:spPr>
        <p:txBody>
          <a:bodyPr anchorCtr="0" anchor="ctr" bIns="60925" lIns="121875" spcFirstLastPara="1" rIns="121875" wrap="square" tIns="60925">
            <a:noAutofit/>
          </a:bodyPr>
          <a:lstStyle/>
          <a:p>
            <a:pPr indent="0" lvl="0" marL="0" rtl="0" algn="ctr">
              <a:spcBef>
                <a:spcPts val="0"/>
              </a:spcBef>
              <a:spcAft>
                <a:spcPts val="0"/>
              </a:spcAft>
              <a:buNone/>
            </a:pPr>
            <a:r>
              <a:rPr lang="en-US" sz="3600">
                <a:solidFill>
                  <a:srgbClr val="FF9900"/>
                </a:solidFill>
                <a:latin typeface="Calibri"/>
                <a:ea typeface="Calibri"/>
                <a:cs typeface="Calibri"/>
                <a:sym typeface="Calibri"/>
              </a:rPr>
              <a:t>Déroulement par semaine</a:t>
            </a:r>
            <a:endParaRPr sz="3600">
              <a:solidFill>
                <a:srgbClr val="FF9900"/>
              </a:solidFill>
              <a:latin typeface="Calibri"/>
              <a:ea typeface="Calibri"/>
              <a:cs typeface="Calibri"/>
              <a:sym typeface="Calibri"/>
            </a:endParaRPr>
          </a:p>
        </p:txBody>
      </p:sp>
      <p:grpSp>
        <p:nvGrpSpPr>
          <p:cNvPr id="114" name="Shape 114"/>
          <p:cNvGrpSpPr/>
          <p:nvPr/>
        </p:nvGrpSpPr>
        <p:grpSpPr>
          <a:xfrm>
            <a:off x="421608" y="985643"/>
            <a:ext cx="8570485" cy="5732456"/>
            <a:chOff x="1979568" y="1295400"/>
            <a:chExt cx="10681064" cy="4038647"/>
          </a:xfrm>
        </p:grpSpPr>
        <p:grpSp>
          <p:nvGrpSpPr>
            <p:cNvPr id="115" name="Shape 115"/>
            <p:cNvGrpSpPr/>
            <p:nvPr/>
          </p:nvGrpSpPr>
          <p:grpSpPr>
            <a:xfrm>
              <a:off x="1979568" y="4229371"/>
              <a:ext cx="10681064" cy="1104677"/>
              <a:chOff x="1461931" y="-1535340"/>
              <a:chExt cx="11955522" cy="1851000"/>
            </a:xfrm>
          </p:grpSpPr>
          <p:sp>
            <p:nvSpPr>
              <p:cNvPr id="116" name="Shape 116"/>
              <p:cNvSpPr/>
              <p:nvPr/>
            </p:nvSpPr>
            <p:spPr>
              <a:xfrm>
                <a:off x="2382253" y="-1535340"/>
                <a:ext cx="11035200" cy="1413000"/>
              </a:xfrm>
              <a:prstGeom prst="rect">
                <a:avLst/>
              </a:prstGeom>
              <a:solidFill>
                <a:srgbClr val="3477A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7" name="Shape 117"/>
              <p:cNvSpPr/>
              <p:nvPr/>
            </p:nvSpPr>
            <p:spPr>
              <a:xfrm>
                <a:off x="2332076" y="-1535340"/>
                <a:ext cx="641400" cy="1851000"/>
              </a:xfrm>
              <a:custGeom>
                <a:pathLst>
                  <a:path extrusionOk="0" h="120000" w="120000">
                    <a:moveTo>
                      <a:pt x="0" y="0"/>
                    </a:moveTo>
                    <a:lnTo>
                      <a:pt x="120000" y="28507"/>
                    </a:lnTo>
                    <a:lnTo>
                      <a:pt x="120000" y="120000"/>
                    </a:lnTo>
                    <a:lnTo>
                      <a:pt x="0" y="91595"/>
                    </a:lnTo>
                    <a:lnTo>
                      <a:pt x="0" y="0"/>
                    </a:lnTo>
                    <a:close/>
                  </a:path>
                </a:pathLst>
              </a:custGeom>
              <a:solidFill>
                <a:srgbClr val="7AAE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18" name="Shape 118"/>
              <p:cNvSpPr/>
              <p:nvPr/>
            </p:nvSpPr>
            <p:spPr>
              <a:xfrm>
                <a:off x="1461931" y="-1095601"/>
                <a:ext cx="1511400" cy="1411200"/>
              </a:xfrm>
              <a:prstGeom prst="rect">
                <a:avLst/>
              </a:prstGeom>
              <a:solidFill>
                <a:srgbClr val="2659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19" name="Shape 119"/>
            <p:cNvGrpSpPr/>
            <p:nvPr/>
          </p:nvGrpSpPr>
          <p:grpSpPr>
            <a:xfrm>
              <a:off x="1979568" y="3219586"/>
              <a:ext cx="10681064" cy="1104679"/>
              <a:chOff x="1461931" y="-3172"/>
              <a:chExt cx="11955522" cy="1851003"/>
            </a:xfrm>
          </p:grpSpPr>
          <p:sp>
            <p:nvSpPr>
              <p:cNvPr id="120" name="Shape 120"/>
              <p:cNvSpPr/>
              <p:nvPr/>
            </p:nvSpPr>
            <p:spPr>
              <a:xfrm>
                <a:off x="2382253" y="-3172"/>
                <a:ext cx="11035200" cy="1413000"/>
              </a:xfrm>
              <a:prstGeom prst="rect">
                <a:avLst/>
              </a:prstGeom>
              <a:solidFill>
                <a:srgbClr val="9BBB5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1" name="Shape 121"/>
              <p:cNvSpPr/>
              <p:nvPr/>
            </p:nvSpPr>
            <p:spPr>
              <a:xfrm>
                <a:off x="2332076" y="-3168"/>
                <a:ext cx="641400" cy="1851000"/>
              </a:xfrm>
              <a:custGeom>
                <a:pathLst>
                  <a:path extrusionOk="0" h="120000" w="120000">
                    <a:moveTo>
                      <a:pt x="0" y="0"/>
                    </a:moveTo>
                    <a:lnTo>
                      <a:pt x="120000" y="28507"/>
                    </a:lnTo>
                    <a:lnTo>
                      <a:pt x="120000" y="120000"/>
                    </a:lnTo>
                    <a:lnTo>
                      <a:pt x="0" y="91595"/>
                    </a:lnTo>
                    <a:lnTo>
                      <a:pt x="0" y="0"/>
                    </a:lnTo>
                    <a:close/>
                  </a:path>
                </a:pathLst>
              </a:custGeom>
              <a:solidFill>
                <a:srgbClr val="C2D59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2" name="Shape 122"/>
              <p:cNvSpPr/>
              <p:nvPr/>
            </p:nvSpPr>
            <p:spPr>
              <a:xfrm>
                <a:off x="1461931" y="436570"/>
                <a:ext cx="1511400" cy="1411200"/>
              </a:xfrm>
              <a:prstGeom prst="rect">
                <a:avLst/>
              </a:prstGeom>
              <a:solidFill>
                <a:srgbClr val="76923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23" name="Shape 123"/>
            <p:cNvGrpSpPr/>
            <p:nvPr/>
          </p:nvGrpSpPr>
          <p:grpSpPr>
            <a:xfrm>
              <a:off x="1979568" y="2257493"/>
              <a:ext cx="10681064" cy="1104680"/>
              <a:chOff x="1461931" y="-3173"/>
              <a:chExt cx="11955522" cy="1851005"/>
            </a:xfrm>
          </p:grpSpPr>
          <p:sp>
            <p:nvSpPr>
              <p:cNvPr id="124" name="Shape 124"/>
              <p:cNvSpPr/>
              <p:nvPr/>
            </p:nvSpPr>
            <p:spPr>
              <a:xfrm>
                <a:off x="2382253" y="-3173"/>
                <a:ext cx="11035200" cy="1413000"/>
              </a:xfrm>
              <a:prstGeom prst="rect">
                <a:avLst/>
              </a:prstGeom>
              <a:solidFill>
                <a:srgbClr val="C0504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5" name="Shape 125"/>
              <p:cNvSpPr/>
              <p:nvPr/>
            </p:nvSpPr>
            <p:spPr>
              <a:xfrm>
                <a:off x="2332076" y="-3168"/>
                <a:ext cx="641400" cy="1851000"/>
              </a:xfrm>
              <a:custGeom>
                <a:pathLst>
                  <a:path extrusionOk="0" h="120000" w="120000">
                    <a:moveTo>
                      <a:pt x="0" y="0"/>
                    </a:moveTo>
                    <a:lnTo>
                      <a:pt x="120000" y="28507"/>
                    </a:lnTo>
                    <a:lnTo>
                      <a:pt x="120000" y="120000"/>
                    </a:lnTo>
                    <a:lnTo>
                      <a:pt x="0" y="91595"/>
                    </a:lnTo>
                    <a:lnTo>
                      <a:pt x="0" y="0"/>
                    </a:lnTo>
                    <a:close/>
                  </a:path>
                </a:pathLst>
              </a:custGeom>
              <a:solidFill>
                <a:srgbClr val="D995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6" name="Shape 126"/>
              <p:cNvSpPr/>
              <p:nvPr/>
            </p:nvSpPr>
            <p:spPr>
              <a:xfrm>
                <a:off x="1461931" y="436571"/>
                <a:ext cx="1511400" cy="1411200"/>
              </a:xfrm>
              <a:prstGeom prst="rect">
                <a:avLst/>
              </a:prstGeom>
              <a:solidFill>
                <a:srgbClr val="9537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nvGrpSpPr>
            <p:cNvPr id="127" name="Shape 127"/>
            <p:cNvGrpSpPr/>
            <p:nvPr/>
          </p:nvGrpSpPr>
          <p:grpSpPr>
            <a:xfrm>
              <a:off x="1979568" y="1295400"/>
              <a:ext cx="10681064" cy="1104681"/>
              <a:chOff x="1461931" y="-3175"/>
              <a:chExt cx="11955522" cy="1851007"/>
            </a:xfrm>
          </p:grpSpPr>
          <p:sp>
            <p:nvSpPr>
              <p:cNvPr id="128" name="Shape 128"/>
              <p:cNvSpPr/>
              <p:nvPr/>
            </p:nvSpPr>
            <p:spPr>
              <a:xfrm>
                <a:off x="2382253" y="-3175"/>
                <a:ext cx="11035200" cy="1413000"/>
              </a:xfrm>
              <a:prstGeom prst="rect">
                <a:avLst/>
              </a:prstGeom>
              <a:solidFill>
                <a:srgbClr val="EBB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29" name="Shape 129"/>
              <p:cNvSpPr/>
              <p:nvPr/>
            </p:nvSpPr>
            <p:spPr>
              <a:xfrm>
                <a:off x="2332076" y="-3168"/>
                <a:ext cx="641400" cy="1851000"/>
              </a:xfrm>
              <a:custGeom>
                <a:pathLst>
                  <a:path extrusionOk="0" h="120000" w="120000">
                    <a:moveTo>
                      <a:pt x="0" y="0"/>
                    </a:moveTo>
                    <a:lnTo>
                      <a:pt x="120000" y="28507"/>
                    </a:lnTo>
                    <a:lnTo>
                      <a:pt x="120000" y="120000"/>
                    </a:lnTo>
                    <a:lnTo>
                      <a:pt x="0" y="91595"/>
                    </a:lnTo>
                    <a:lnTo>
                      <a:pt x="0" y="0"/>
                    </a:lnTo>
                    <a:close/>
                  </a:path>
                </a:pathLst>
              </a:custGeom>
              <a:solidFill>
                <a:srgbClr val="FFD45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30" name="Shape 130"/>
              <p:cNvSpPr/>
              <p:nvPr/>
            </p:nvSpPr>
            <p:spPr>
              <a:xfrm>
                <a:off x="1461931" y="436571"/>
                <a:ext cx="1511400" cy="1411200"/>
              </a:xfrm>
              <a:prstGeom prst="rect">
                <a:avLst/>
              </a:prstGeom>
              <a:solidFill>
                <a:srgbClr val="B084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grpSp>
      <p:sp>
        <p:nvSpPr>
          <p:cNvPr id="131" name="Shape 131"/>
          <p:cNvSpPr txBox="1"/>
          <p:nvPr/>
        </p:nvSpPr>
        <p:spPr>
          <a:xfrm>
            <a:off x="643309" y="1483162"/>
            <a:ext cx="697800" cy="917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rgbClr val="FFFFFF"/>
                </a:solidFill>
                <a:latin typeface="Arial"/>
                <a:ea typeface="Arial"/>
                <a:cs typeface="Arial"/>
                <a:sym typeface="Arial"/>
              </a:rPr>
              <a:t>01</a:t>
            </a:r>
            <a:endParaRPr b="1" sz="3600">
              <a:solidFill>
                <a:srgbClr val="FFFFFF"/>
              </a:solidFill>
              <a:latin typeface="Arial"/>
              <a:ea typeface="Arial"/>
              <a:cs typeface="Arial"/>
              <a:sym typeface="Arial"/>
            </a:endParaRPr>
          </a:p>
        </p:txBody>
      </p:sp>
      <p:sp>
        <p:nvSpPr>
          <p:cNvPr id="132" name="Shape 132"/>
          <p:cNvSpPr txBox="1"/>
          <p:nvPr/>
        </p:nvSpPr>
        <p:spPr>
          <a:xfrm>
            <a:off x="643309" y="2867579"/>
            <a:ext cx="697800" cy="917100"/>
          </a:xfrm>
          <a:prstGeom prst="rect">
            <a:avLst/>
          </a:prstGeom>
          <a:noFill/>
          <a:ln>
            <a:noFill/>
          </a:ln>
        </p:spPr>
        <p:txBody>
          <a:bodyPr anchorCtr="0" anchor="ctr" bIns="45700" lIns="91425" spcFirstLastPara="1" rIns="91425" wrap="square" tIns="45700">
            <a:noAutofit/>
          </a:bodyPr>
          <a:lstStyle/>
          <a:p>
            <a:pPr indent="0" lvl="0" marL="0" marR="0" rtl="0">
              <a:spcBef>
                <a:spcPts val="0"/>
              </a:spcBef>
              <a:spcAft>
                <a:spcPts val="0"/>
              </a:spcAft>
              <a:buNone/>
            </a:pPr>
            <a:r>
              <a:rPr b="1" lang="en-US" sz="3600">
                <a:solidFill>
                  <a:srgbClr val="FFFFFF"/>
                </a:solidFill>
                <a:latin typeface="Arial"/>
                <a:ea typeface="Arial"/>
                <a:cs typeface="Arial"/>
                <a:sym typeface="Arial"/>
              </a:rPr>
              <a:t>02</a:t>
            </a:r>
            <a:endParaRPr b="1" sz="3600">
              <a:solidFill>
                <a:srgbClr val="FFFFFF"/>
              </a:solidFill>
              <a:latin typeface="Arial"/>
              <a:ea typeface="Arial"/>
              <a:cs typeface="Arial"/>
              <a:sym typeface="Arial"/>
            </a:endParaRPr>
          </a:p>
        </p:txBody>
      </p:sp>
      <p:sp>
        <p:nvSpPr>
          <p:cNvPr id="133" name="Shape 133"/>
          <p:cNvSpPr txBox="1"/>
          <p:nvPr/>
        </p:nvSpPr>
        <p:spPr>
          <a:xfrm>
            <a:off x="643309" y="4230363"/>
            <a:ext cx="697800" cy="917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600">
                <a:solidFill>
                  <a:srgbClr val="FFFFFF"/>
                </a:solidFill>
                <a:latin typeface="Arial"/>
                <a:ea typeface="Arial"/>
                <a:cs typeface="Arial"/>
                <a:sym typeface="Arial"/>
              </a:rPr>
              <a:t>03</a:t>
            </a:r>
            <a:endParaRPr b="1" sz="3600">
              <a:solidFill>
                <a:srgbClr val="FFFFFF"/>
              </a:solidFill>
              <a:latin typeface="Arial"/>
              <a:ea typeface="Arial"/>
              <a:cs typeface="Arial"/>
              <a:sym typeface="Arial"/>
            </a:endParaRPr>
          </a:p>
        </p:txBody>
      </p:sp>
      <p:sp>
        <p:nvSpPr>
          <p:cNvPr id="134" name="Shape 134"/>
          <p:cNvSpPr txBox="1"/>
          <p:nvPr/>
        </p:nvSpPr>
        <p:spPr>
          <a:xfrm>
            <a:off x="643309" y="5593148"/>
            <a:ext cx="697800" cy="917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600">
                <a:solidFill>
                  <a:srgbClr val="FFFFFF"/>
                </a:solidFill>
                <a:latin typeface="Arial"/>
                <a:ea typeface="Arial"/>
                <a:cs typeface="Arial"/>
                <a:sym typeface="Arial"/>
              </a:rPr>
              <a:t>04</a:t>
            </a:r>
            <a:endParaRPr b="1" sz="3600">
              <a:solidFill>
                <a:srgbClr val="FFFFFF"/>
              </a:solidFill>
              <a:latin typeface="Arial"/>
              <a:ea typeface="Arial"/>
              <a:cs typeface="Arial"/>
              <a:sym typeface="Arial"/>
            </a:endParaRPr>
          </a:p>
        </p:txBody>
      </p:sp>
      <p:sp>
        <p:nvSpPr>
          <p:cNvPr id="135" name="Shape 135"/>
          <p:cNvSpPr txBox="1"/>
          <p:nvPr/>
        </p:nvSpPr>
        <p:spPr>
          <a:xfrm>
            <a:off x="3842650" y="1018450"/>
            <a:ext cx="3125700" cy="917100"/>
          </a:xfrm>
          <a:prstGeom prst="rect">
            <a:avLst/>
          </a:prstGeom>
          <a:noFill/>
          <a:ln>
            <a:noFill/>
          </a:ln>
        </p:spPr>
        <p:txBody>
          <a:bodyPr anchorCtr="0" anchor="t" bIns="45700" lIns="91425" spcFirstLastPara="1" rIns="91425" wrap="square" tIns="45700">
            <a:noAutofit/>
          </a:bodyPr>
          <a:lstStyle/>
          <a:p>
            <a:pPr indent="-342900" lvl="0" marL="457200" marR="0" rtl="0" algn="l">
              <a:spcBef>
                <a:spcPts val="0"/>
              </a:spcBef>
              <a:spcAft>
                <a:spcPts val="0"/>
              </a:spcAft>
              <a:buClr>
                <a:srgbClr val="FFFFFF"/>
              </a:buClr>
              <a:buSzPts val="1800"/>
              <a:buChar char="●"/>
            </a:pPr>
            <a:r>
              <a:rPr b="1" lang="en-US" sz="1800">
                <a:solidFill>
                  <a:srgbClr val="FFFFFF"/>
                </a:solidFill>
              </a:rPr>
              <a:t>storyboard</a:t>
            </a:r>
            <a:r>
              <a:rPr b="1" lang="en-US" sz="1800">
                <a:solidFill>
                  <a:srgbClr val="FFFFFF"/>
                </a:solidFill>
              </a:rPr>
              <a:t> 1/étudiant</a:t>
            </a:r>
            <a:endParaRPr b="1" sz="1800">
              <a:solidFill>
                <a:srgbClr val="FFFFFF"/>
              </a:solidFill>
            </a:endParaRPr>
          </a:p>
          <a:p>
            <a:pPr indent="-342900" lvl="0" marL="457200" marR="0" rtl="0" algn="l">
              <a:spcBef>
                <a:spcPts val="0"/>
              </a:spcBef>
              <a:spcAft>
                <a:spcPts val="0"/>
              </a:spcAft>
              <a:buClr>
                <a:srgbClr val="FFFFFF"/>
              </a:buClr>
              <a:buSzPts val="1800"/>
              <a:buChar char="●"/>
            </a:pPr>
            <a:r>
              <a:rPr b="1" lang="en-US" sz="1800">
                <a:solidFill>
                  <a:srgbClr val="FFFFFF"/>
                </a:solidFill>
              </a:rPr>
              <a:t>diagramme navigation</a:t>
            </a:r>
            <a:endParaRPr b="1" sz="1800">
              <a:solidFill>
                <a:srgbClr val="FFFFFF"/>
              </a:solidFill>
            </a:endParaRPr>
          </a:p>
          <a:p>
            <a:pPr indent="-342900" lvl="0" marL="457200" marR="0" rtl="0" algn="l">
              <a:spcBef>
                <a:spcPts val="0"/>
              </a:spcBef>
              <a:spcAft>
                <a:spcPts val="0"/>
              </a:spcAft>
              <a:buClr>
                <a:srgbClr val="FFFFFF"/>
              </a:buClr>
              <a:buSzPts val="1800"/>
              <a:buChar char="●"/>
            </a:pPr>
            <a:r>
              <a:rPr b="1" lang="en-US" sz="1800">
                <a:solidFill>
                  <a:srgbClr val="FFFFFF"/>
                </a:solidFill>
              </a:rPr>
              <a:t>plan des URL</a:t>
            </a:r>
            <a:endParaRPr b="1" sz="1800">
              <a:solidFill>
                <a:srgbClr val="FFFFFF"/>
              </a:solidFill>
            </a:endParaRPr>
          </a:p>
          <a:p>
            <a:pPr indent="-342900" lvl="0" marL="457200" marR="0" rtl="0" algn="l">
              <a:spcBef>
                <a:spcPts val="0"/>
              </a:spcBef>
              <a:spcAft>
                <a:spcPts val="0"/>
              </a:spcAft>
              <a:buClr>
                <a:srgbClr val="FFFFFF"/>
              </a:buClr>
              <a:buSzPts val="1800"/>
              <a:buChar char="●"/>
            </a:pPr>
            <a:r>
              <a:rPr b="1" lang="en-US" sz="1800">
                <a:solidFill>
                  <a:srgbClr val="FFFFFF"/>
                </a:solidFill>
              </a:rPr>
              <a:t>page mission</a:t>
            </a:r>
            <a:endParaRPr b="1" sz="1800">
              <a:solidFill>
                <a:srgbClr val="FFFFFF"/>
              </a:solidFill>
            </a:endParaRPr>
          </a:p>
        </p:txBody>
      </p:sp>
      <p:grpSp>
        <p:nvGrpSpPr>
          <p:cNvPr id="136" name="Shape 136"/>
          <p:cNvGrpSpPr/>
          <p:nvPr/>
        </p:nvGrpSpPr>
        <p:grpSpPr>
          <a:xfrm>
            <a:off x="3186144" y="2568261"/>
            <a:ext cx="657814" cy="707778"/>
            <a:chOff x="4729163" y="2897188"/>
            <a:chExt cx="1422300" cy="1424100"/>
          </a:xfrm>
        </p:grpSpPr>
        <p:sp>
          <p:nvSpPr>
            <p:cNvPr id="137" name="Shape 137"/>
            <p:cNvSpPr/>
            <p:nvPr/>
          </p:nvSpPr>
          <p:spPr>
            <a:xfrm>
              <a:off x="4729163" y="2897188"/>
              <a:ext cx="1422300" cy="1424100"/>
            </a:xfrm>
            <a:custGeom>
              <a:pathLst>
                <a:path extrusionOk="0" h="120000" w="120000">
                  <a:moveTo>
                    <a:pt x="59999" y="15919"/>
                  </a:moveTo>
                  <a:lnTo>
                    <a:pt x="54508" y="16321"/>
                  </a:lnTo>
                  <a:lnTo>
                    <a:pt x="49285" y="17257"/>
                  </a:lnTo>
                  <a:lnTo>
                    <a:pt x="44196" y="18862"/>
                  </a:lnTo>
                  <a:lnTo>
                    <a:pt x="39375" y="21137"/>
                  </a:lnTo>
                  <a:lnTo>
                    <a:pt x="34955" y="23812"/>
                  </a:lnTo>
                  <a:lnTo>
                    <a:pt x="30803" y="27023"/>
                  </a:lnTo>
                  <a:lnTo>
                    <a:pt x="27187" y="30635"/>
                  </a:lnTo>
                  <a:lnTo>
                    <a:pt x="23973" y="34782"/>
                  </a:lnTo>
                  <a:lnTo>
                    <a:pt x="21294" y="39331"/>
                  </a:lnTo>
                  <a:lnTo>
                    <a:pt x="19017" y="44013"/>
                  </a:lnTo>
                  <a:lnTo>
                    <a:pt x="17410" y="49096"/>
                  </a:lnTo>
                  <a:lnTo>
                    <a:pt x="16473" y="54448"/>
                  </a:lnTo>
                  <a:lnTo>
                    <a:pt x="16071" y="59933"/>
                  </a:lnTo>
                  <a:lnTo>
                    <a:pt x="16339" y="64214"/>
                  </a:lnTo>
                  <a:lnTo>
                    <a:pt x="16875" y="68361"/>
                  </a:lnTo>
                  <a:lnTo>
                    <a:pt x="17812" y="72374"/>
                  </a:lnTo>
                  <a:lnTo>
                    <a:pt x="19151" y="76254"/>
                  </a:lnTo>
                  <a:lnTo>
                    <a:pt x="46205" y="76254"/>
                  </a:lnTo>
                  <a:lnTo>
                    <a:pt x="46473" y="79063"/>
                  </a:lnTo>
                  <a:lnTo>
                    <a:pt x="47276" y="81872"/>
                  </a:lnTo>
                  <a:lnTo>
                    <a:pt x="48616" y="84147"/>
                  </a:lnTo>
                  <a:lnTo>
                    <a:pt x="50357" y="86287"/>
                  </a:lnTo>
                  <a:lnTo>
                    <a:pt x="52499" y="88026"/>
                  </a:lnTo>
                  <a:lnTo>
                    <a:pt x="54776" y="89364"/>
                  </a:lnTo>
                  <a:lnTo>
                    <a:pt x="57589" y="90301"/>
                  </a:lnTo>
                  <a:lnTo>
                    <a:pt x="60401" y="90434"/>
                  </a:lnTo>
                  <a:lnTo>
                    <a:pt x="63214" y="90301"/>
                  </a:lnTo>
                  <a:lnTo>
                    <a:pt x="65892" y="89364"/>
                  </a:lnTo>
                  <a:lnTo>
                    <a:pt x="68303" y="88026"/>
                  </a:lnTo>
                  <a:lnTo>
                    <a:pt x="70446" y="86287"/>
                  </a:lnTo>
                  <a:lnTo>
                    <a:pt x="72053" y="84147"/>
                  </a:lnTo>
                  <a:lnTo>
                    <a:pt x="73526" y="81872"/>
                  </a:lnTo>
                  <a:lnTo>
                    <a:pt x="74330" y="79063"/>
                  </a:lnTo>
                  <a:lnTo>
                    <a:pt x="74464" y="76254"/>
                  </a:lnTo>
                  <a:lnTo>
                    <a:pt x="100848" y="76254"/>
                  </a:lnTo>
                  <a:lnTo>
                    <a:pt x="102589" y="71036"/>
                  </a:lnTo>
                  <a:lnTo>
                    <a:pt x="103660" y="65685"/>
                  </a:lnTo>
                  <a:lnTo>
                    <a:pt x="104062" y="59933"/>
                  </a:lnTo>
                  <a:lnTo>
                    <a:pt x="103660" y="54448"/>
                  </a:lnTo>
                  <a:lnTo>
                    <a:pt x="102723" y="49096"/>
                  </a:lnTo>
                  <a:lnTo>
                    <a:pt x="101116" y="44013"/>
                  </a:lnTo>
                  <a:lnTo>
                    <a:pt x="98839" y="39331"/>
                  </a:lnTo>
                  <a:lnTo>
                    <a:pt x="96160" y="34782"/>
                  </a:lnTo>
                  <a:lnTo>
                    <a:pt x="92946" y="30635"/>
                  </a:lnTo>
                  <a:lnTo>
                    <a:pt x="89330" y="27023"/>
                  </a:lnTo>
                  <a:lnTo>
                    <a:pt x="85178" y="23812"/>
                  </a:lnTo>
                  <a:lnTo>
                    <a:pt x="80624" y="21137"/>
                  </a:lnTo>
                  <a:lnTo>
                    <a:pt x="75937" y="18862"/>
                  </a:lnTo>
                  <a:lnTo>
                    <a:pt x="70848" y="17257"/>
                  </a:lnTo>
                  <a:lnTo>
                    <a:pt x="65491" y="16321"/>
                  </a:lnTo>
                  <a:lnTo>
                    <a:pt x="59999" y="15919"/>
                  </a:lnTo>
                  <a:close/>
                  <a:moveTo>
                    <a:pt x="59999" y="0"/>
                  </a:moveTo>
                  <a:lnTo>
                    <a:pt x="66562" y="401"/>
                  </a:lnTo>
                  <a:lnTo>
                    <a:pt x="72857" y="1337"/>
                  </a:lnTo>
                  <a:lnTo>
                    <a:pt x="79017" y="3076"/>
                  </a:lnTo>
                  <a:lnTo>
                    <a:pt x="84776" y="5351"/>
                  </a:lnTo>
                  <a:lnTo>
                    <a:pt x="90401" y="8160"/>
                  </a:lnTo>
                  <a:lnTo>
                    <a:pt x="95357" y="11505"/>
                  </a:lnTo>
                  <a:lnTo>
                    <a:pt x="100312" y="15518"/>
                  </a:lnTo>
                  <a:lnTo>
                    <a:pt x="104464" y="19665"/>
                  </a:lnTo>
                  <a:lnTo>
                    <a:pt x="108348" y="24615"/>
                  </a:lnTo>
                  <a:lnTo>
                    <a:pt x="111830" y="29698"/>
                  </a:lnTo>
                  <a:lnTo>
                    <a:pt x="114642" y="35183"/>
                  </a:lnTo>
                  <a:lnTo>
                    <a:pt x="116919" y="40936"/>
                  </a:lnTo>
                  <a:lnTo>
                    <a:pt x="118526" y="47090"/>
                  </a:lnTo>
                  <a:lnTo>
                    <a:pt x="119598" y="53511"/>
                  </a:lnTo>
                  <a:lnTo>
                    <a:pt x="119999" y="59933"/>
                  </a:lnTo>
                  <a:lnTo>
                    <a:pt x="119598" y="66488"/>
                  </a:lnTo>
                  <a:lnTo>
                    <a:pt x="118526" y="72909"/>
                  </a:lnTo>
                  <a:lnTo>
                    <a:pt x="116919" y="78929"/>
                  </a:lnTo>
                  <a:lnTo>
                    <a:pt x="114642" y="84816"/>
                  </a:lnTo>
                  <a:lnTo>
                    <a:pt x="111830" y="90301"/>
                  </a:lnTo>
                  <a:lnTo>
                    <a:pt x="108348" y="95384"/>
                  </a:lnTo>
                  <a:lnTo>
                    <a:pt x="104464" y="100200"/>
                  </a:lnTo>
                  <a:lnTo>
                    <a:pt x="100312" y="104481"/>
                  </a:lnTo>
                  <a:lnTo>
                    <a:pt x="95357" y="108361"/>
                  </a:lnTo>
                  <a:lnTo>
                    <a:pt x="90401" y="111839"/>
                  </a:lnTo>
                  <a:lnTo>
                    <a:pt x="84776" y="114648"/>
                  </a:lnTo>
                  <a:lnTo>
                    <a:pt x="79017" y="116923"/>
                  </a:lnTo>
                  <a:lnTo>
                    <a:pt x="72857" y="118528"/>
                  </a:lnTo>
                  <a:lnTo>
                    <a:pt x="66562" y="119598"/>
                  </a:lnTo>
                  <a:lnTo>
                    <a:pt x="59999" y="120000"/>
                  </a:lnTo>
                  <a:lnTo>
                    <a:pt x="53571" y="119598"/>
                  </a:lnTo>
                  <a:lnTo>
                    <a:pt x="47142" y="118528"/>
                  </a:lnTo>
                  <a:lnTo>
                    <a:pt x="41116" y="116923"/>
                  </a:lnTo>
                  <a:lnTo>
                    <a:pt x="35223" y="114648"/>
                  </a:lnTo>
                  <a:lnTo>
                    <a:pt x="29732" y="111839"/>
                  </a:lnTo>
                  <a:lnTo>
                    <a:pt x="24642" y="108361"/>
                  </a:lnTo>
                  <a:lnTo>
                    <a:pt x="19821" y="104481"/>
                  </a:lnTo>
                  <a:lnTo>
                    <a:pt x="15535" y="100200"/>
                  </a:lnTo>
                  <a:lnTo>
                    <a:pt x="11651" y="95384"/>
                  </a:lnTo>
                  <a:lnTo>
                    <a:pt x="8169" y="90301"/>
                  </a:lnTo>
                  <a:lnTo>
                    <a:pt x="5357" y="84816"/>
                  </a:lnTo>
                  <a:lnTo>
                    <a:pt x="3080" y="78929"/>
                  </a:lnTo>
                  <a:lnTo>
                    <a:pt x="1473" y="72909"/>
                  </a:lnTo>
                  <a:lnTo>
                    <a:pt x="401" y="66488"/>
                  </a:lnTo>
                  <a:lnTo>
                    <a:pt x="0" y="59933"/>
                  </a:lnTo>
                  <a:lnTo>
                    <a:pt x="401" y="53511"/>
                  </a:lnTo>
                  <a:lnTo>
                    <a:pt x="1473" y="47090"/>
                  </a:lnTo>
                  <a:lnTo>
                    <a:pt x="3080" y="40936"/>
                  </a:lnTo>
                  <a:lnTo>
                    <a:pt x="5357" y="35183"/>
                  </a:lnTo>
                  <a:lnTo>
                    <a:pt x="8169" y="29698"/>
                  </a:lnTo>
                  <a:lnTo>
                    <a:pt x="11651" y="24615"/>
                  </a:lnTo>
                  <a:lnTo>
                    <a:pt x="15535" y="19665"/>
                  </a:lnTo>
                  <a:lnTo>
                    <a:pt x="19821" y="15518"/>
                  </a:lnTo>
                  <a:lnTo>
                    <a:pt x="24642" y="11505"/>
                  </a:lnTo>
                  <a:lnTo>
                    <a:pt x="29732" y="8160"/>
                  </a:lnTo>
                  <a:lnTo>
                    <a:pt x="35223" y="5351"/>
                  </a:lnTo>
                  <a:lnTo>
                    <a:pt x="41116" y="3076"/>
                  </a:lnTo>
                  <a:lnTo>
                    <a:pt x="47142" y="1337"/>
                  </a:lnTo>
                  <a:lnTo>
                    <a:pt x="53571" y="401"/>
                  </a:lnTo>
                  <a:lnTo>
                    <a:pt x="5999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38" name="Shape 138"/>
            <p:cNvSpPr/>
            <p:nvPr/>
          </p:nvSpPr>
          <p:spPr>
            <a:xfrm>
              <a:off x="5364163" y="3349625"/>
              <a:ext cx="436500" cy="533400"/>
            </a:xfrm>
            <a:custGeom>
              <a:pathLst>
                <a:path extrusionOk="0" h="120000" w="120000">
                  <a:moveTo>
                    <a:pt x="108654" y="0"/>
                  </a:moveTo>
                  <a:lnTo>
                    <a:pt x="120000" y="7142"/>
                  </a:lnTo>
                  <a:lnTo>
                    <a:pt x="41454" y="89642"/>
                  </a:lnTo>
                  <a:lnTo>
                    <a:pt x="44072" y="93214"/>
                  </a:lnTo>
                  <a:lnTo>
                    <a:pt x="45381" y="96785"/>
                  </a:lnTo>
                  <a:lnTo>
                    <a:pt x="46254" y="101071"/>
                  </a:lnTo>
                  <a:lnTo>
                    <a:pt x="45381" y="106071"/>
                  </a:lnTo>
                  <a:lnTo>
                    <a:pt x="43200" y="110357"/>
                  </a:lnTo>
                  <a:lnTo>
                    <a:pt x="39272" y="114285"/>
                  </a:lnTo>
                  <a:lnTo>
                    <a:pt x="34909" y="117500"/>
                  </a:lnTo>
                  <a:lnTo>
                    <a:pt x="29236" y="119285"/>
                  </a:lnTo>
                  <a:lnTo>
                    <a:pt x="22690" y="120000"/>
                  </a:lnTo>
                  <a:lnTo>
                    <a:pt x="15709" y="118928"/>
                  </a:lnTo>
                  <a:lnTo>
                    <a:pt x="9600" y="116071"/>
                  </a:lnTo>
                  <a:lnTo>
                    <a:pt x="4363" y="112142"/>
                  </a:lnTo>
                  <a:lnTo>
                    <a:pt x="872" y="106785"/>
                  </a:lnTo>
                  <a:lnTo>
                    <a:pt x="0" y="101071"/>
                  </a:lnTo>
                  <a:lnTo>
                    <a:pt x="872" y="95000"/>
                  </a:lnTo>
                  <a:lnTo>
                    <a:pt x="4363" y="90000"/>
                  </a:lnTo>
                  <a:lnTo>
                    <a:pt x="9600" y="85714"/>
                  </a:lnTo>
                  <a:lnTo>
                    <a:pt x="15709" y="82857"/>
                  </a:lnTo>
                  <a:lnTo>
                    <a:pt x="22690" y="82142"/>
                  </a:lnTo>
                  <a:lnTo>
                    <a:pt x="26618" y="82500"/>
                  </a:lnTo>
                  <a:lnTo>
                    <a:pt x="30109" y="82857"/>
                  </a:lnTo>
                  <a:lnTo>
                    <a:pt x="108654"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sp>
        <p:nvSpPr>
          <p:cNvPr id="139" name="Shape 139"/>
          <p:cNvSpPr/>
          <p:nvPr/>
        </p:nvSpPr>
        <p:spPr>
          <a:xfrm>
            <a:off x="3166200" y="1191250"/>
            <a:ext cx="697800" cy="751800"/>
          </a:xfrm>
          <a:custGeom>
            <a:pathLst>
              <a:path extrusionOk="0" h="120000" w="120000">
                <a:moveTo>
                  <a:pt x="55353" y="23516"/>
                </a:moveTo>
                <a:lnTo>
                  <a:pt x="50505" y="24456"/>
                </a:lnTo>
                <a:lnTo>
                  <a:pt x="45925" y="26069"/>
                </a:lnTo>
                <a:lnTo>
                  <a:pt x="41616" y="28219"/>
                </a:lnTo>
                <a:lnTo>
                  <a:pt x="37710" y="30907"/>
                </a:lnTo>
                <a:lnTo>
                  <a:pt x="34208" y="33997"/>
                </a:lnTo>
                <a:lnTo>
                  <a:pt x="31111" y="37625"/>
                </a:lnTo>
                <a:lnTo>
                  <a:pt x="28417" y="41522"/>
                </a:lnTo>
                <a:lnTo>
                  <a:pt x="26397" y="45957"/>
                </a:lnTo>
                <a:lnTo>
                  <a:pt x="24781" y="50391"/>
                </a:lnTo>
                <a:lnTo>
                  <a:pt x="23838" y="55229"/>
                </a:lnTo>
                <a:lnTo>
                  <a:pt x="27744" y="55229"/>
                </a:lnTo>
                <a:lnTo>
                  <a:pt x="29360" y="55498"/>
                </a:lnTo>
                <a:lnTo>
                  <a:pt x="30572" y="56170"/>
                </a:lnTo>
                <a:lnTo>
                  <a:pt x="31515" y="57110"/>
                </a:lnTo>
                <a:lnTo>
                  <a:pt x="32323" y="58454"/>
                </a:lnTo>
                <a:lnTo>
                  <a:pt x="32457" y="59932"/>
                </a:lnTo>
                <a:lnTo>
                  <a:pt x="32323" y="61410"/>
                </a:lnTo>
                <a:lnTo>
                  <a:pt x="31515" y="62754"/>
                </a:lnTo>
                <a:lnTo>
                  <a:pt x="30572" y="63695"/>
                </a:lnTo>
                <a:lnTo>
                  <a:pt x="29360" y="64367"/>
                </a:lnTo>
                <a:lnTo>
                  <a:pt x="27744" y="64636"/>
                </a:lnTo>
                <a:lnTo>
                  <a:pt x="23838" y="64636"/>
                </a:lnTo>
                <a:lnTo>
                  <a:pt x="24781" y="69339"/>
                </a:lnTo>
                <a:lnTo>
                  <a:pt x="26397" y="74042"/>
                </a:lnTo>
                <a:lnTo>
                  <a:pt x="28552" y="78342"/>
                </a:lnTo>
                <a:lnTo>
                  <a:pt x="31111" y="82239"/>
                </a:lnTo>
                <a:lnTo>
                  <a:pt x="34343" y="85733"/>
                </a:lnTo>
                <a:lnTo>
                  <a:pt x="37710" y="88824"/>
                </a:lnTo>
                <a:lnTo>
                  <a:pt x="41616" y="91511"/>
                </a:lnTo>
                <a:lnTo>
                  <a:pt x="45925" y="93661"/>
                </a:lnTo>
                <a:lnTo>
                  <a:pt x="50505" y="95139"/>
                </a:lnTo>
                <a:lnTo>
                  <a:pt x="55353" y="96080"/>
                </a:lnTo>
                <a:lnTo>
                  <a:pt x="55353" y="92049"/>
                </a:lnTo>
                <a:lnTo>
                  <a:pt x="55622" y="90302"/>
                </a:lnTo>
                <a:lnTo>
                  <a:pt x="56700" y="88824"/>
                </a:lnTo>
                <a:lnTo>
                  <a:pt x="58181" y="87749"/>
                </a:lnTo>
                <a:lnTo>
                  <a:pt x="59932" y="87480"/>
                </a:lnTo>
                <a:lnTo>
                  <a:pt x="61414" y="87614"/>
                </a:lnTo>
                <a:lnTo>
                  <a:pt x="62760" y="88421"/>
                </a:lnTo>
                <a:lnTo>
                  <a:pt x="63703" y="89361"/>
                </a:lnTo>
                <a:lnTo>
                  <a:pt x="64511" y="90705"/>
                </a:lnTo>
                <a:lnTo>
                  <a:pt x="64646" y="92049"/>
                </a:lnTo>
                <a:lnTo>
                  <a:pt x="64646" y="96215"/>
                </a:lnTo>
                <a:lnTo>
                  <a:pt x="69494" y="95274"/>
                </a:lnTo>
                <a:lnTo>
                  <a:pt x="74208" y="93661"/>
                </a:lnTo>
                <a:lnTo>
                  <a:pt x="78383" y="91646"/>
                </a:lnTo>
                <a:lnTo>
                  <a:pt x="82424" y="88958"/>
                </a:lnTo>
                <a:lnTo>
                  <a:pt x="85925" y="85867"/>
                </a:lnTo>
                <a:lnTo>
                  <a:pt x="89158" y="82374"/>
                </a:lnTo>
                <a:lnTo>
                  <a:pt x="91717" y="78477"/>
                </a:lnTo>
                <a:lnTo>
                  <a:pt x="94006" y="74042"/>
                </a:lnTo>
                <a:lnTo>
                  <a:pt x="95488" y="69473"/>
                </a:lnTo>
                <a:lnTo>
                  <a:pt x="96430" y="64636"/>
                </a:lnTo>
                <a:lnTo>
                  <a:pt x="92121" y="64636"/>
                </a:lnTo>
                <a:lnTo>
                  <a:pt x="90505" y="64367"/>
                </a:lnTo>
                <a:lnTo>
                  <a:pt x="89427" y="63695"/>
                </a:lnTo>
                <a:lnTo>
                  <a:pt x="88350" y="62754"/>
                </a:lnTo>
                <a:lnTo>
                  <a:pt x="87676" y="61410"/>
                </a:lnTo>
                <a:lnTo>
                  <a:pt x="87407" y="59932"/>
                </a:lnTo>
                <a:lnTo>
                  <a:pt x="87676" y="58454"/>
                </a:lnTo>
                <a:lnTo>
                  <a:pt x="88350" y="57110"/>
                </a:lnTo>
                <a:lnTo>
                  <a:pt x="89427" y="56170"/>
                </a:lnTo>
                <a:lnTo>
                  <a:pt x="90505" y="55498"/>
                </a:lnTo>
                <a:lnTo>
                  <a:pt x="92121" y="55229"/>
                </a:lnTo>
                <a:lnTo>
                  <a:pt x="96565" y="55229"/>
                </a:lnTo>
                <a:lnTo>
                  <a:pt x="95622" y="50391"/>
                </a:lnTo>
                <a:lnTo>
                  <a:pt x="94141" y="45823"/>
                </a:lnTo>
                <a:lnTo>
                  <a:pt x="91851" y="41522"/>
                </a:lnTo>
                <a:lnTo>
                  <a:pt x="89292" y="37491"/>
                </a:lnTo>
                <a:lnTo>
                  <a:pt x="86060" y="33863"/>
                </a:lnTo>
                <a:lnTo>
                  <a:pt x="82424" y="30772"/>
                </a:lnTo>
                <a:lnTo>
                  <a:pt x="78383" y="28085"/>
                </a:lnTo>
                <a:lnTo>
                  <a:pt x="74208" y="25935"/>
                </a:lnTo>
                <a:lnTo>
                  <a:pt x="69494" y="24456"/>
                </a:lnTo>
                <a:lnTo>
                  <a:pt x="64646" y="23516"/>
                </a:lnTo>
                <a:lnTo>
                  <a:pt x="64646" y="27816"/>
                </a:lnTo>
                <a:lnTo>
                  <a:pt x="64511" y="29294"/>
                </a:lnTo>
                <a:lnTo>
                  <a:pt x="63703" y="30638"/>
                </a:lnTo>
                <a:lnTo>
                  <a:pt x="62760" y="31578"/>
                </a:lnTo>
                <a:lnTo>
                  <a:pt x="61414" y="32250"/>
                </a:lnTo>
                <a:lnTo>
                  <a:pt x="59932" y="32519"/>
                </a:lnTo>
                <a:lnTo>
                  <a:pt x="58181" y="32116"/>
                </a:lnTo>
                <a:lnTo>
                  <a:pt x="56700" y="31041"/>
                </a:lnTo>
                <a:lnTo>
                  <a:pt x="55622" y="29697"/>
                </a:lnTo>
                <a:lnTo>
                  <a:pt x="55353" y="27816"/>
                </a:lnTo>
                <a:lnTo>
                  <a:pt x="55353" y="23516"/>
                </a:lnTo>
                <a:close/>
                <a:moveTo>
                  <a:pt x="59932" y="0"/>
                </a:moveTo>
                <a:lnTo>
                  <a:pt x="61414" y="268"/>
                </a:lnTo>
                <a:lnTo>
                  <a:pt x="62760" y="806"/>
                </a:lnTo>
                <a:lnTo>
                  <a:pt x="63703" y="1881"/>
                </a:lnTo>
                <a:lnTo>
                  <a:pt x="64511" y="3090"/>
                </a:lnTo>
                <a:lnTo>
                  <a:pt x="64646" y="4568"/>
                </a:lnTo>
                <a:lnTo>
                  <a:pt x="64646" y="9675"/>
                </a:lnTo>
                <a:lnTo>
                  <a:pt x="70572" y="10481"/>
                </a:lnTo>
                <a:lnTo>
                  <a:pt x="76363" y="12228"/>
                </a:lnTo>
                <a:lnTo>
                  <a:pt x="81616" y="14378"/>
                </a:lnTo>
                <a:lnTo>
                  <a:pt x="86734" y="17066"/>
                </a:lnTo>
                <a:lnTo>
                  <a:pt x="91447" y="20425"/>
                </a:lnTo>
                <a:lnTo>
                  <a:pt x="95622" y="24188"/>
                </a:lnTo>
                <a:lnTo>
                  <a:pt x="99528" y="28488"/>
                </a:lnTo>
                <a:lnTo>
                  <a:pt x="102895" y="33191"/>
                </a:lnTo>
                <a:lnTo>
                  <a:pt x="105589" y="38163"/>
                </a:lnTo>
                <a:lnTo>
                  <a:pt x="107744" y="43673"/>
                </a:lnTo>
                <a:lnTo>
                  <a:pt x="109360" y="49316"/>
                </a:lnTo>
                <a:lnTo>
                  <a:pt x="110303" y="55229"/>
                </a:lnTo>
                <a:lnTo>
                  <a:pt x="115286" y="55229"/>
                </a:lnTo>
                <a:lnTo>
                  <a:pt x="116767" y="55498"/>
                </a:lnTo>
                <a:lnTo>
                  <a:pt x="118114" y="56170"/>
                </a:lnTo>
                <a:lnTo>
                  <a:pt x="119057" y="57110"/>
                </a:lnTo>
                <a:lnTo>
                  <a:pt x="119730" y="58454"/>
                </a:lnTo>
                <a:lnTo>
                  <a:pt x="119999" y="59932"/>
                </a:lnTo>
                <a:lnTo>
                  <a:pt x="119730" y="61410"/>
                </a:lnTo>
                <a:lnTo>
                  <a:pt x="119057" y="62754"/>
                </a:lnTo>
                <a:lnTo>
                  <a:pt x="118114" y="63695"/>
                </a:lnTo>
                <a:lnTo>
                  <a:pt x="116767" y="64367"/>
                </a:lnTo>
                <a:lnTo>
                  <a:pt x="115286" y="64636"/>
                </a:lnTo>
                <a:lnTo>
                  <a:pt x="110303" y="64636"/>
                </a:lnTo>
                <a:lnTo>
                  <a:pt x="109360" y="70548"/>
                </a:lnTo>
                <a:lnTo>
                  <a:pt x="107744" y="76192"/>
                </a:lnTo>
                <a:lnTo>
                  <a:pt x="105589" y="81567"/>
                </a:lnTo>
                <a:lnTo>
                  <a:pt x="102760" y="86539"/>
                </a:lnTo>
                <a:lnTo>
                  <a:pt x="99393" y="91243"/>
                </a:lnTo>
                <a:lnTo>
                  <a:pt x="95622" y="95543"/>
                </a:lnTo>
                <a:lnTo>
                  <a:pt x="91447" y="99171"/>
                </a:lnTo>
                <a:lnTo>
                  <a:pt x="86734" y="102530"/>
                </a:lnTo>
                <a:lnTo>
                  <a:pt x="81616" y="105218"/>
                </a:lnTo>
                <a:lnTo>
                  <a:pt x="76363" y="107502"/>
                </a:lnTo>
                <a:lnTo>
                  <a:pt x="70572" y="108980"/>
                </a:lnTo>
                <a:lnTo>
                  <a:pt x="64646" y="109921"/>
                </a:lnTo>
                <a:lnTo>
                  <a:pt x="64646" y="115296"/>
                </a:lnTo>
                <a:lnTo>
                  <a:pt x="64511" y="116774"/>
                </a:lnTo>
                <a:lnTo>
                  <a:pt x="63703" y="117984"/>
                </a:lnTo>
                <a:lnTo>
                  <a:pt x="62760" y="119059"/>
                </a:lnTo>
                <a:lnTo>
                  <a:pt x="61414" y="119731"/>
                </a:lnTo>
                <a:lnTo>
                  <a:pt x="59932" y="120000"/>
                </a:lnTo>
                <a:lnTo>
                  <a:pt x="58181" y="119596"/>
                </a:lnTo>
                <a:lnTo>
                  <a:pt x="56700" y="118521"/>
                </a:lnTo>
                <a:lnTo>
                  <a:pt x="55622" y="117043"/>
                </a:lnTo>
                <a:lnTo>
                  <a:pt x="55353" y="115296"/>
                </a:lnTo>
                <a:lnTo>
                  <a:pt x="55353" y="109921"/>
                </a:lnTo>
                <a:lnTo>
                  <a:pt x="49427" y="108846"/>
                </a:lnTo>
                <a:lnTo>
                  <a:pt x="43771" y="107368"/>
                </a:lnTo>
                <a:lnTo>
                  <a:pt x="38518" y="105083"/>
                </a:lnTo>
                <a:lnTo>
                  <a:pt x="33535" y="102396"/>
                </a:lnTo>
                <a:lnTo>
                  <a:pt x="28821" y="99036"/>
                </a:lnTo>
                <a:lnTo>
                  <a:pt x="24646" y="95274"/>
                </a:lnTo>
                <a:lnTo>
                  <a:pt x="20875" y="91108"/>
                </a:lnTo>
                <a:lnTo>
                  <a:pt x="17508" y="86539"/>
                </a:lnTo>
                <a:lnTo>
                  <a:pt x="14814" y="81567"/>
                </a:lnTo>
                <a:lnTo>
                  <a:pt x="12659" y="76192"/>
                </a:lnTo>
                <a:lnTo>
                  <a:pt x="11178" y="70414"/>
                </a:lnTo>
                <a:lnTo>
                  <a:pt x="10235" y="64636"/>
                </a:lnTo>
                <a:lnTo>
                  <a:pt x="4579" y="64636"/>
                </a:lnTo>
                <a:lnTo>
                  <a:pt x="3097" y="64367"/>
                </a:lnTo>
                <a:lnTo>
                  <a:pt x="1885" y="63695"/>
                </a:lnTo>
                <a:lnTo>
                  <a:pt x="808" y="62754"/>
                </a:lnTo>
                <a:lnTo>
                  <a:pt x="269" y="61410"/>
                </a:lnTo>
                <a:lnTo>
                  <a:pt x="0" y="59932"/>
                </a:lnTo>
                <a:lnTo>
                  <a:pt x="269" y="58454"/>
                </a:lnTo>
                <a:lnTo>
                  <a:pt x="808" y="57110"/>
                </a:lnTo>
                <a:lnTo>
                  <a:pt x="1885" y="56170"/>
                </a:lnTo>
                <a:lnTo>
                  <a:pt x="3097" y="55498"/>
                </a:lnTo>
                <a:lnTo>
                  <a:pt x="4579" y="55229"/>
                </a:lnTo>
                <a:lnTo>
                  <a:pt x="10101" y="55229"/>
                </a:lnTo>
                <a:lnTo>
                  <a:pt x="10909" y="49316"/>
                </a:lnTo>
                <a:lnTo>
                  <a:pt x="12525" y="43807"/>
                </a:lnTo>
                <a:lnTo>
                  <a:pt x="14680" y="38432"/>
                </a:lnTo>
                <a:lnTo>
                  <a:pt x="17508" y="33325"/>
                </a:lnTo>
                <a:lnTo>
                  <a:pt x="20740" y="28756"/>
                </a:lnTo>
                <a:lnTo>
                  <a:pt x="24511" y="24456"/>
                </a:lnTo>
                <a:lnTo>
                  <a:pt x="28686" y="20694"/>
                </a:lnTo>
                <a:lnTo>
                  <a:pt x="33400" y="17334"/>
                </a:lnTo>
                <a:lnTo>
                  <a:pt x="38518" y="14512"/>
                </a:lnTo>
                <a:lnTo>
                  <a:pt x="43771" y="12362"/>
                </a:lnTo>
                <a:lnTo>
                  <a:pt x="49427" y="10750"/>
                </a:lnTo>
                <a:lnTo>
                  <a:pt x="55353" y="9809"/>
                </a:lnTo>
                <a:lnTo>
                  <a:pt x="55353" y="4568"/>
                </a:lnTo>
                <a:lnTo>
                  <a:pt x="55488" y="3090"/>
                </a:lnTo>
                <a:lnTo>
                  <a:pt x="56296" y="1881"/>
                </a:lnTo>
                <a:lnTo>
                  <a:pt x="57239" y="806"/>
                </a:lnTo>
                <a:lnTo>
                  <a:pt x="58451" y="268"/>
                </a:lnTo>
                <a:lnTo>
                  <a:pt x="5993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
        <p:nvSpPr>
          <p:cNvPr id="140" name="Shape 140"/>
          <p:cNvSpPr/>
          <p:nvPr/>
        </p:nvSpPr>
        <p:spPr>
          <a:xfrm>
            <a:off x="3185526" y="3966174"/>
            <a:ext cx="659100" cy="711300"/>
          </a:xfrm>
          <a:custGeom>
            <a:pathLst>
              <a:path extrusionOk="0" h="120000" w="120000">
                <a:moveTo>
                  <a:pt x="45271" y="17760"/>
                </a:moveTo>
                <a:lnTo>
                  <a:pt x="40930" y="18069"/>
                </a:lnTo>
                <a:lnTo>
                  <a:pt x="36899" y="18996"/>
                </a:lnTo>
                <a:lnTo>
                  <a:pt x="32868" y="20694"/>
                </a:lnTo>
                <a:lnTo>
                  <a:pt x="29147" y="23011"/>
                </a:lnTo>
                <a:lnTo>
                  <a:pt x="25736" y="25791"/>
                </a:lnTo>
                <a:lnTo>
                  <a:pt x="22790" y="29189"/>
                </a:lnTo>
                <a:lnTo>
                  <a:pt x="20465" y="32895"/>
                </a:lnTo>
                <a:lnTo>
                  <a:pt x="18759" y="36911"/>
                </a:lnTo>
                <a:lnTo>
                  <a:pt x="17829" y="41081"/>
                </a:lnTo>
                <a:lnTo>
                  <a:pt x="17674" y="45250"/>
                </a:lnTo>
                <a:lnTo>
                  <a:pt x="17829" y="49575"/>
                </a:lnTo>
                <a:lnTo>
                  <a:pt x="18759" y="53590"/>
                </a:lnTo>
                <a:lnTo>
                  <a:pt x="20465" y="57760"/>
                </a:lnTo>
                <a:lnTo>
                  <a:pt x="22790" y="61467"/>
                </a:lnTo>
                <a:lnTo>
                  <a:pt x="25736" y="64864"/>
                </a:lnTo>
                <a:lnTo>
                  <a:pt x="29147" y="67644"/>
                </a:lnTo>
                <a:lnTo>
                  <a:pt x="32868" y="69961"/>
                </a:lnTo>
                <a:lnTo>
                  <a:pt x="36899" y="71660"/>
                </a:lnTo>
                <a:lnTo>
                  <a:pt x="40930" y="72586"/>
                </a:lnTo>
                <a:lnTo>
                  <a:pt x="45271" y="72895"/>
                </a:lnTo>
                <a:lnTo>
                  <a:pt x="49612" y="72586"/>
                </a:lnTo>
                <a:lnTo>
                  <a:pt x="53643" y="71660"/>
                </a:lnTo>
                <a:lnTo>
                  <a:pt x="57674" y="69961"/>
                </a:lnTo>
                <a:lnTo>
                  <a:pt x="61395" y="67644"/>
                </a:lnTo>
                <a:lnTo>
                  <a:pt x="64806" y="64864"/>
                </a:lnTo>
                <a:lnTo>
                  <a:pt x="67751" y="61467"/>
                </a:lnTo>
                <a:lnTo>
                  <a:pt x="70077" y="57760"/>
                </a:lnTo>
                <a:lnTo>
                  <a:pt x="71627" y="53590"/>
                </a:lnTo>
                <a:lnTo>
                  <a:pt x="72713" y="49575"/>
                </a:lnTo>
                <a:lnTo>
                  <a:pt x="72868" y="45250"/>
                </a:lnTo>
                <a:lnTo>
                  <a:pt x="72713" y="41081"/>
                </a:lnTo>
                <a:lnTo>
                  <a:pt x="71627" y="36911"/>
                </a:lnTo>
                <a:lnTo>
                  <a:pt x="70077" y="32895"/>
                </a:lnTo>
                <a:lnTo>
                  <a:pt x="67751" y="29189"/>
                </a:lnTo>
                <a:lnTo>
                  <a:pt x="64806" y="25791"/>
                </a:lnTo>
                <a:lnTo>
                  <a:pt x="61395" y="23011"/>
                </a:lnTo>
                <a:lnTo>
                  <a:pt x="57674" y="20694"/>
                </a:lnTo>
                <a:lnTo>
                  <a:pt x="53643" y="18996"/>
                </a:lnTo>
                <a:lnTo>
                  <a:pt x="49612" y="18069"/>
                </a:lnTo>
                <a:lnTo>
                  <a:pt x="45271" y="17760"/>
                </a:lnTo>
                <a:close/>
                <a:moveTo>
                  <a:pt x="42635" y="0"/>
                </a:moveTo>
                <a:lnTo>
                  <a:pt x="47906" y="0"/>
                </a:lnTo>
                <a:lnTo>
                  <a:pt x="53333" y="772"/>
                </a:lnTo>
                <a:lnTo>
                  <a:pt x="58604" y="2007"/>
                </a:lnTo>
                <a:lnTo>
                  <a:pt x="63565" y="3861"/>
                </a:lnTo>
                <a:lnTo>
                  <a:pt x="68527" y="6332"/>
                </a:lnTo>
                <a:lnTo>
                  <a:pt x="73178" y="9420"/>
                </a:lnTo>
                <a:lnTo>
                  <a:pt x="77364" y="13281"/>
                </a:lnTo>
                <a:lnTo>
                  <a:pt x="81085" y="17297"/>
                </a:lnTo>
                <a:lnTo>
                  <a:pt x="84341" y="21776"/>
                </a:lnTo>
                <a:lnTo>
                  <a:pt x="86666" y="26409"/>
                </a:lnTo>
                <a:lnTo>
                  <a:pt x="88682" y="31351"/>
                </a:lnTo>
                <a:lnTo>
                  <a:pt x="89922" y="36602"/>
                </a:lnTo>
                <a:lnTo>
                  <a:pt x="90697" y="41698"/>
                </a:lnTo>
                <a:lnTo>
                  <a:pt x="90697" y="46949"/>
                </a:lnTo>
                <a:lnTo>
                  <a:pt x="90232" y="52046"/>
                </a:lnTo>
                <a:lnTo>
                  <a:pt x="89147" y="57142"/>
                </a:lnTo>
                <a:lnTo>
                  <a:pt x="87596" y="62239"/>
                </a:lnTo>
                <a:lnTo>
                  <a:pt x="85271" y="67027"/>
                </a:lnTo>
                <a:lnTo>
                  <a:pt x="120000" y="101930"/>
                </a:lnTo>
                <a:lnTo>
                  <a:pt x="101860" y="119999"/>
                </a:lnTo>
                <a:lnTo>
                  <a:pt x="67131" y="85096"/>
                </a:lnTo>
                <a:lnTo>
                  <a:pt x="62325" y="87413"/>
                </a:lnTo>
                <a:lnTo>
                  <a:pt x="57209" y="89111"/>
                </a:lnTo>
                <a:lnTo>
                  <a:pt x="52093" y="90193"/>
                </a:lnTo>
                <a:lnTo>
                  <a:pt x="46976" y="90656"/>
                </a:lnTo>
                <a:lnTo>
                  <a:pt x="41705" y="90656"/>
                </a:lnTo>
                <a:lnTo>
                  <a:pt x="36434" y="89729"/>
                </a:lnTo>
                <a:lnTo>
                  <a:pt x="31472" y="88494"/>
                </a:lnTo>
                <a:lnTo>
                  <a:pt x="26511" y="86640"/>
                </a:lnTo>
                <a:lnTo>
                  <a:pt x="21705" y="84169"/>
                </a:lnTo>
                <a:lnTo>
                  <a:pt x="17209" y="81081"/>
                </a:lnTo>
                <a:lnTo>
                  <a:pt x="13023" y="77374"/>
                </a:lnTo>
                <a:lnTo>
                  <a:pt x="9457" y="73050"/>
                </a:lnTo>
                <a:lnTo>
                  <a:pt x="6201" y="68416"/>
                </a:lnTo>
                <a:lnTo>
                  <a:pt x="3720" y="63783"/>
                </a:lnTo>
                <a:lnTo>
                  <a:pt x="1860" y="58532"/>
                </a:lnTo>
                <a:lnTo>
                  <a:pt x="465" y="53281"/>
                </a:lnTo>
                <a:lnTo>
                  <a:pt x="0" y="48030"/>
                </a:lnTo>
                <a:lnTo>
                  <a:pt x="0" y="42779"/>
                </a:lnTo>
                <a:lnTo>
                  <a:pt x="465" y="37374"/>
                </a:lnTo>
                <a:lnTo>
                  <a:pt x="1860" y="32123"/>
                </a:lnTo>
                <a:lnTo>
                  <a:pt x="3720" y="27027"/>
                </a:lnTo>
                <a:lnTo>
                  <a:pt x="6201" y="22084"/>
                </a:lnTo>
                <a:lnTo>
                  <a:pt x="9457" y="17451"/>
                </a:lnTo>
                <a:lnTo>
                  <a:pt x="13023" y="13281"/>
                </a:lnTo>
                <a:lnTo>
                  <a:pt x="17364" y="9420"/>
                </a:lnTo>
                <a:lnTo>
                  <a:pt x="22015" y="6332"/>
                </a:lnTo>
                <a:lnTo>
                  <a:pt x="26821" y="3861"/>
                </a:lnTo>
                <a:lnTo>
                  <a:pt x="31937" y="2007"/>
                </a:lnTo>
                <a:lnTo>
                  <a:pt x="37209" y="772"/>
                </a:lnTo>
                <a:lnTo>
                  <a:pt x="42635"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grpSp>
        <p:nvGrpSpPr>
          <p:cNvPr id="141" name="Shape 141"/>
          <p:cNvGrpSpPr/>
          <p:nvPr/>
        </p:nvGrpSpPr>
        <p:grpSpPr>
          <a:xfrm>
            <a:off x="3204193" y="5347797"/>
            <a:ext cx="621975" cy="655402"/>
            <a:chOff x="1598612" y="1904935"/>
            <a:chExt cx="2020710" cy="1981265"/>
          </a:xfrm>
        </p:grpSpPr>
        <p:sp>
          <p:nvSpPr>
            <p:cNvPr id="142" name="Shape 142"/>
            <p:cNvSpPr/>
            <p:nvPr/>
          </p:nvSpPr>
          <p:spPr>
            <a:xfrm>
              <a:off x="1598612" y="3276600"/>
              <a:ext cx="457200" cy="6096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43" name="Shape 143"/>
            <p:cNvSpPr/>
            <p:nvPr/>
          </p:nvSpPr>
          <p:spPr>
            <a:xfrm>
              <a:off x="2177550" y="2971800"/>
              <a:ext cx="457200" cy="9144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grpSp>
          <p:nvGrpSpPr>
            <p:cNvPr id="144" name="Shape 144"/>
            <p:cNvGrpSpPr/>
            <p:nvPr/>
          </p:nvGrpSpPr>
          <p:grpSpPr>
            <a:xfrm>
              <a:off x="2406422" y="1904935"/>
              <a:ext cx="1212900" cy="1981141"/>
              <a:chOff x="2406422" y="2035705"/>
              <a:chExt cx="1212900" cy="1850496"/>
            </a:xfrm>
          </p:grpSpPr>
          <p:sp>
            <p:nvSpPr>
              <p:cNvPr id="145" name="Shape 145"/>
              <p:cNvSpPr/>
              <p:nvPr/>
            </p:nvSpPr>
            <p:spPr>
              <a:xfrm>
                <a:off x="2779786" y="2667001"/>
                <a:ext cx="457200" cy="12192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46" name="Shape 146"/>
              <p:cNvSpPr/>
              <p:nvPr/>
            </p:nvSpPr>
            <p:spPr>
              <a:xfrm>
                <a:off x="2406422" y="2035705"/>
                <a:ext cx="1212900" cy="707400"/>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grpSp>
      </p:grpSp>
      <p:sp>
        <p:nvSpPr>
          <p:cNvPr id="147" name="Shape 147"/>
          <p:cNvSpPr txBox="1"/>
          <p:nvPr/>
        </p:nvSpPr>
        <p:spPr>
          <a:xfrm>
            <a:off x="1551067" y="1137150"/>
            <a:ext cx="1575300" cy="917100"/>
          </a:xfrm>
          <a:prstGeom prst="rect">
            <a:avLst/>
          </a:prstGeom>
          <a:noFill/>
          <a:ln>
            <a:noFill/>
          </a:ln>
        </p:spPr>
        <p:txBody>
          <a:bodyPr anchorCtr="0" anchor="ctr" bIns="45700" lIns="91425" spcFirstLastPara="1" rIns="91425" wrap="square" tIns="45700">
            <a:noAutofit/>
          </a:bodyPr>
          <a:lstStyle/>
          <a:p>
            <a:pPr indent="0" lvl="0" marL="0" marR="0" rtl="0">
              <a:spcBef>
                <a:spcPts val="0"/>
              </a:spcBef>
              <a:spcAft>
                <a:spcPts val="0"/>
              </a:spcAft>
              <a:buNone/>
            </a:pPr>
            <a:r>
              <a:rPr b="1" lang="en-US" sz="1500">
                <a:solidFill>
                  <a:srgbClr val="FFFFFF"/>
                </a:solidFill>
              </a:rPr>
              <a:t>FONCTIONNEL</a:t>
            </a:r>
            <a:endParaRPr b="1" sz="1500">
              <a:solidFill>
                <a:srgbClr val="FFFFFF"/>
              </a:solidFill>
              <a:latin typeface="Arial"/>
              <a:ea typeface="Arial"/>
              <a:cs typeface="Arial"/>
              <a:sym typeface="Arial"/>
            </a:endParaRPr>
          </a:p>
        </p:txBody>
      </p:sp>
      <p:sp>
        <p:nvSpPr>
          <p:cNvPr id="148" name="Shape 148"/>
          <p:cNvSpPr txBox="1"/>
          <p:nvPr/>
        </p:nvSpPr>
        <p:spPr>
          <a:xfrm>
            <a:off x="1549400" y="2502525"/>
            <a:ext cx="1575300" cy="917100"/>
          </a:xfrm>
          <a:prstGeom prst="rect">
            <a:avLst/>
          </a:prstGeom>
          <a:noFill/>
          <a:ln>
            <a:noFill/>
          </a:ln>
        </p:spPr>
        <p:txBody>
          <a:bodyPr anchorCtr="0" anchor="ctr" bIns="45700" lIns="91425" spcFirstLastPara="1" rIns="91425" wrap="square" tIns="45700">
            <a:noAutofit/>
          </a:bodyPr>
          <a:lstStyle/>
          <a:p>
            <a:pPr indent="0" lvl="0" marL="0" marR="0" rtl="0">
              <a:spcBef>
                <a:spcPts val="0"/>
              </a:spcBef>
              <a:spcAft>
                <a:spcPts val="0"/>
              </a:spcAft>
              <a:buNone/>
            </a:pPr>
            <a:r>
              <a:rPr b="1" lang="en-US" sz="1500">
                <a:solidFill>
                  <a:srgbClr val="FFFFFF"/>
                </a:solidFill>
              </a:rPr>
              <a:t>VUES i18N</a:t>
            </a:r>
            <a:endParaRPr b="1" sz="1500">
              <a:solidFill>
                <a:srgbClr val="FFFFFF"/>
              </a:solidFill>
              <a:latin typeface="Arial"/>
              <a:ea typeface="Arial"/>
              <a:cs typeface="Arial"/>
              <a:sym typeface="Arial"/>
            </a:endParaRPr>
          </a:p>
        </p:txBody>
      </p:sp>
      <p:sp>
        <p:nvSpPr>
          <p:cNvPr id="149" name="Shape 149"/>
          <p:cNvSpPr txBox="1"/>
          <p:nvPr/>
        </p:nvSpPr>
        <p:spPr>
          <a:xfrm>
            <a:off x="1549400" y="3885550"/>
            <a:ext cx="1651200" cy="917100"/>
          </a:xfrm>
          <a:prstGeom prst="rect">
            <a:avLst/>
          </a:prstGeom>
          <a:noFill/>
          <a:ln>
            <a:noFill/>
          </a:ln>
        </p:spPr>
        <p:txBody>
          <a:bodyPr anchorCtr="0" anchor="ctr" bIns="45700" lIns="91425" spcFirstLastPara="1" rIns="91425" wrap="square" tIns="45700">
            <a:noAutofit/>
          </a:bodyPr>
          <a:lstStyle/>
          <a:p>
            <a:pPr indent="0" lvl="0" marL="0" marR="0" rtl="0">
              <a:spcBef>
                <a:spcPts val="0"/>
              </a:spcBef>
              <a:spcAft>
                <a:spcPts val="0"/>
              </a:spcAft>
              <a:buNone/>
            </a:pPr>
            <a:r>
              <a:rPr b="1" lang="en-US" sz="1500">
                <a:solidFill>
                  <a:srgbClr val="FFFFFF"/>
                </a:solidFill>
              </a:rPr>
              <a:t>DONNÉES</a:t>
            </a:r>
            <a:endParaRPr b="1" sz="1500">
              <a:solidFill>
                <a:srgbClr val="FFFFFF"/>
              </a:solidFill>
            </a:endParaRPr>
          </a:p>
        </p:txBody>
      </p:sp>
      <p:sp>
        <p:nvSpPr>
          <p:cNvPr id="150" name="Shape 150"/>
          <p:cNvSpPr txBox="1"/>
          <p:nvPr/>
        </p:nvSpPr>
        <p:spPr>
          <a:xfrm>
            <a:off x="1625097" y="5311850"/>
            <a:ext cx="1753200" cy="917100"/>
          </a:xfrm>
          <a:prstGeom prst="rect">
            <a:avLst/>
          </a:prstGeom>
          <a:noFill/>
          <a:ln>
            <a:noFill/>
          </a:ln>
        </p:spPr>
        <p:txBody>
          <a:bodyPr anchorCtr="0" anchor="ctr" bIns="45700" lIns="91425" spcFirstLastPara="1" rIns="91425" wrap="square" tIns="45700">
            <a:noAutofit/>
          </a:bodyPr>
          <a:lstStyle/>
          <a:p>
            <a:pPr indent="0" lvl="0" marL="0" marR="0" rtl="0">
              <a:spcBef>
                <a:spcPts val="0"/>
              </a:spcBef>
              <a:spcAft>
                <a:spcPts val="0"/>
              </a:spcAft>
              <a:buNone/>
            </a:pPr>
            <a:r>
              <a:rPr b="1" lang="en-US" sz="1500">
                <a:solidFill>
                  <a:srgbClr val="FFFFFF"/>
                </a:solidFill>
              </a:rPr>
              <a:t>PUBLICATION</a:t>
            </a:r>
            <a:endParaRPr b="1" sz="1500">
              <a:solidFill>
                <a:srgbClr val="FFFFFF"/>
              </a:solidFill>
              <a:latin typeface="Arial"/>
              <a:ea typeface="Arial"/>
              <a:cs typeface="Arial"/>
              <a:sym typeface="Arial"/>
            </a:endParaRPr>
          </a:p>
        </p:txBody>
      </p:sp>
      <p:sp>
        <p:nvSpPr>
          <p:cNvPr id="151" name="Shape 151"/>
          <p:cNvSpPr txBox="1"/>
          <p:nvPr/>
        </p:nvSpPr>
        <p:spPr>
          <a:xfrm>
            <a:off x="6883400" y="1094650"/>
            <a:ext cx="1991400" cy="959700"/>
          </a:xfrm>
          <a:prstGeom prst="rect">
            <a:avLst/>
          </a:prstGeom>
          <a:solidFill>
            <a:srgbClr val="FFFFFF">
              <a:alpha val="36920"/>
            </a:srgbClr>
          </a:solidFill>
          <a:ln>
            <a:noFill/>
          </a:ln>
        </p:spPr>
        <p:txBody>
          <a:bodyPr anchorCtr="0" anchor="t" bIns="45700" lIns="91425" spcFirstLastPara="1" rIns="91425" wrap="square" tIns="45700">
            <a:noAutofit/>
          </a:bodyPr>
          <a:lstStyle/>
          <a:p>
            <a:pPr indent="-342900" lvl="0" marL="457200" marR="0" rtl="0" algn="l">
              <a:spcBef>
                <a:spcPts val="0"/>
              </a:spcBef>
              <a:spcAft>
                <a:spcPts val="0"/>
              </a:spcAft>
              <a:buClr>
                <a:srgbClr val="FFFFFF"/>
              </a:buClr>
              <a:buSzPts val="1800"/>
              <a:buChar char="●"/>
            </a:pPr>
            <a:r>
              <a:rPr b="1" lang="en-US" sz="1800">
                <a:solidFill>
                  <a:srgbClr val="FFFFFF"/>
                </a:solidFill>
              </a:rPr>
              <a:t>Slack</a:t>
            </a:r>
            <a:endParaRPr b="1" sz="1800">
              <a:solidFill>
                <a:srgbClr val="FFFFFF"/>
              </a:solidFill>
            </a:endParaRPr>
          </a:p>
          <a:p>
            <a:pPr indent="-342900" lvl="0" marL="457200" marR="0" rtl="0" algn="l">
              <a:spcBef>
                <a:spcPts val="0"/>
              </a:spcBef>
              <a:spcAft>
                <a:spcPts val="0"/>
              </a:spcAft>
              <a:buClr>
                <a:srgbClr val="FFFFFF"/>
              </a:buClr>
              <a:buSzPts val="1800"/>
              <a:buChar char="●"/>
            </a:pPr>
            <a:r>
              <a:rPr b="1" lang="en-US" sz="1800">
                <a:solidFill>
                  <a:schemeClr val="dk1"/>
                </a:solidFill>
              </a:rPr>
              <a:t>Trello</a:t>
            </a:r>
            <a:endParaRPr b="1" sz="1800">
              <a:solidFill>
                <a:schemeClr val="dk1"/>
              </a:solidFill>
            </a:endParaRPr>
          </a:p>
          <a:p>
            <a:pPr indent="-342900" lvl="0" marL="457200" marR="0" rtl="0" algn="l">
              <a:spcBef>
                <a:spcPts val="0"/>
              </a:spcBef>
              <a:spcAft>
                <a:spcPts val="0"/>
              </a:spcAft>
              <a:buClr>
                <a:srgbClr val="FFFFFF"/>
              </a:buClr>
              <a:buSzPts val="1800"/>
              <a:buChar char="●"/>
            </a:pPr>
            <a:r>
              <a:rPr b="1" lang="en-US" sz="1800">
                <a:solidFill>
                  <a:srgbClr val="FFFFFF"/>
                </a:solidFill>
              </a:rPr>
              <a:t>draw.io ?</a:t>
            </a:r>
            <a:endParaRPr b="1" sz="1800">
              <a:solidFill>
                <a:srgbClr val="FFFFFF"/>
              </a:solidFill>
            </a:endParaRPr>
          </a:p>
        </p:txBody>
      </p:sp>
      <p:sp>
        <p:nvSpPr>
          <p:cNvPr id="152" name="Shape 152"/>
          <p:cNvSpPr txBox="1"/>
          <p:nvPr/>
        </p:nvSpPr>
        <p:spPr>
          <a:xfrm>
            <a:off x="3867525" y="2421150"/>
            <a:ext cx="3125700" cy="917100"/>
          </a:xfrm>
          <a:prstGeom prst="rect">
            <a:avLst/>
          </a:prstGeom>
          <a:noFill/>
          <a:ln>
            <a:noFill/>
          </a:ln>
        </p:spPr>
        <p:txBody>
          <a:bodyPr anchorCtr="0" anchor="t" bIns="45700" lIns="91425" spcFirstLastPara="1" rIns="91425" wrap="square" tIns="45700">
            <a:noAutofit/>
          </a:bodyPr>
          <a:lstStyle/>
          <a:p>
            <a:pPr indent="-342900" lvl="0" marL="457200" rtl="0">
              <a:spcBef>
                <a:spcPts val="0"/>
              </a:spcBef>
              <a:spcAft>
                <a:spcPts val="0"/>
              </a:spcAft>
              <a:buClr>
                <a:schemeClr val="dk1"/>
              </a:buClr>
              <a:buSzPts val="1800"/>
              <a:buChar char="●"/>
            </a:pPr>
            <a:r>
              <a:rPr b="1" lang="en-US" sz="1800">
                <a:solidFill>
                  <a:schemeClr val="dk1"/>
                </a:solidFill>
              </a:rPr>
              <a:t>données publiques</a:t>
            </a:r>
            <a:endParaRPr b="1" sz="1800">
              <a:solidFill>
                <a:schemeClr val="dk1"/>
              </a:solidFill>
            </a:endParaRPr>
          </a:p>
          <a:p>
            <a:pPr indent="-342900" lvl="0" marL="457200" marR="0" rtl="0" algn="l">
              <a:spcBef>
                <a:spcPts val="0"/>
              </a:spcBef>
              <a:spcAft>
                <a:spcPts val="0"/>
              </a:spcAft>
              <a:buClr>
                <a:srgbClr val="FFFFFF"/>
              </a:buClr>
              <a:buSzPts val="1800"/>
              <a:buChar char="●"/>
            </a:pPr>
            <a:r>
              <a:rPr b="1" lang="en-US" sz="1800">
                <a:solidFill>
                  <a:srgbClr val="FFFFFF"/>
                </a:solidFill>
              </a:rPr>
              <a:t>admin des données</a:t>
            </a:r>
            <a:endParaRPr b="1" sz="1800">
              <a:solidFill>
                <a:srgbClr val="FFFFFF"/>
              </a:solidFill>
            </a:endParaRPr>
          </a:p>
          <a:p>
            <a:pPr indent="-342900" lvl="0" marL="457200" rtl="0">
              <a:spcBef>
                <a:spcPts val="0"/>
              </a:spcBef>
              <a:spcAft>
                <a:spcPts val="0"/>
              </a:spcAft>
              <a:buClr>
                <a:schemeClr val="dk1"/>
              </a:buClr>
              <a:buSzPts val="1800"/>
              <a:buChar char="●"/>
            </a:pPr>
            <a:r>
              <a:rPr b="1" lang="en-US" sz="1800">
                <a:solidFill>
                  <a:schemeClr val="dk1"/>
                </a:solidFill>
              </a:rPr>
              <a:t>assistant </a:t>
            </a:r>
            <a:endParaRPr b="1" sz="1800">
              <a:solidFill>
                <a:srgbClr val="FFFFFF"/>
              </a:solidFill>
            </a:endParaRPr>
          </a:p>
        </p:txBody>
      </p:sp>
      <p:sp>
        <p:nvSpPr>
          <p:cNvPr id="153" name="Shape 153"/>
          <p:cNvSpPr txBox="1"/>
          <p:nvPr/>
        </p:nvSpPr>
        <p:spPr>
          <a:xfrm>
            <a:off x="6896897" y="2421150"/>
            <a:ext cx="1991400" cy="959700"/>
          </a:xfrm>
          <a:prstGeom prst="rect">
            <a:avLst/>
          </a:prstGeom>
          <a:solidFill>
            <a:srgbClr val="FFFFFF">
              <a:alpha val="36920"/>
            </a:srgbClr>
          </a:solidFill>
          <a:ln>
            <a:noFill/>
          </a:ln>
        </p:spPr>
        <p:txBody>
          <a:bodyPr anchorCtr="0" anchor="t" bIns="45700" lIns="91425" spcFirstLastPara="1" rIns="91425" wrap="square" tIns="45700">
            <a:noAutofit/>
          </a:bodyPr>
          <a:lstStyle/>
          <a:p>
            <a:pPr indent="-342900" lvl="0" marL="457200" rtl="0">
              <a:spcBef>
                <a:spcPts val="0"/>
              </a:spcBef>
              <a:spcAft>
                <a:spcPts val="0"/>
              </a:spcAft>
              <a:buClr>
                <a:schemeClr val="dk1"/>
              </a:buClr>
              <a:buSzPts val="1800"/>
              <a:buChar char="●"/>
            </a:pPr>
            <a:r>
              <a:rPr b="1" lang="en-US" sz="1800">
                <a:solidFill>
                  <a:schemeClr val="dk1"/>
                </a:solidFill>
              </a:rPr>
              <a:t>GitHub</a:t>
            </a:r>
            <a:endParaRPr b="1" sz="1800">
              <a:solidFill>
                <a:schemeClr val="dk1"/>
              </a:solidFill>
            </a:endParaRPr>
          </a:p>
          <a:p>
            <a:pPr indent="-342900" lvl="0" marL="457200" rtl="0">
              <a:spcBef>
                <a:spcPts val="0"/>
              </a:spcBef>
              <a:spcAft>
                <a:spcPts val="0"/>
              </a:spcAft>
              <a:buClr>
                <a:schemeClr val="dk1"/>
              </a:buClr>
              <a:buSzPts val="1800"/>
              <a:buChar char="●"/>
            </a:pPr>
            <a:r>
              <a:rPr b="1" lang="en-US" sz="1800">
                <a:solidFill>
                  <a:schemeClr val="dk1"/>
                </a:solidFill>
              </a:rPr>
              <a:t>WordPress</a:t>
            </a:r>
            <a:endParaRPr b="1" sz="1800">
              <a:solidFill>
                <a:schemeClr val="dk1"/>
              </a:solidFill>
            </a:endParaRPr>
          </a:p>
          <a:p>
            <a:pPr indent="-342900" lvl="0" marL="457200" marR="0" rtl="0" algn="l">
              <a:spcBef>
                <a:spcPts val="0"/>
              </a:spcBef>
              <a:spcAft>
                <a:spcPts val="0"/>
              </a:spcAft>
              <a:buClr>
                <a:srgbClr val="FFFFFF"/>
              </a:buClr>
              <a:buSzPts val="1800"/>
              <a:buChar char="●"/>
            </a:pPr>
            <a:r>
              <a:rPr b="1" lang="en-US" sz="1800">
                <a:solidFill>
                  <a:srgbClr val="FFFFFF"/>
                </a:solidFill>
              </a:rPr>
              <a:t>gettext</a:t>
            </a:r>
            <a:endParaRPr b="1" sz="1800">
              <a:solidFill>
                <a:srgbClr val="FFFFFF"/>
              </a:solidFill>
            </a:endParaRPr>
          </a:p>
        </p:txBody>
      </p:sp>
      <p:sp>
        <p:nvSpPr>
          <p:cNvPr id="154" name="Shape 154"/>
          <p:cNvSpPr txBox="1"/>
          <p:nvPr/>
        </p:nvSpPr>
        <p:spPr>
          <a:xfrm>
            <a:off x="3842650" y="3841900"/>
            <a:ext cx="3125700" cy="959700"/>
          </a:xfrm>
          <a:prstGeom prst="rect">
            <a:avLst/>
          </a:prstGeom>
          <a:noFill/>
          <a:ln>
            <a:noFill/>
          </a:ln>
        </p:spPr>
        <p:txBody>
          <a:bodyPr anchorCtr="0" anchor="t" bIns="45700" lIns="91425" spcFirstLastPara="1" rIns="91425" wrap="square" tIns="45700">
            <a:noAutofit/>
          </a:bodyPr>
          <a:lstStyle/>
          <a:p>
            <a:pPr indent="-342900" lvl="0" marL="457200" marR="0" rtl="0" algn="l">
              <a:spcBef>
                <a:spcPts val="0"/>
              </a:spcBef>
              <a:spcAft>
                <a:spcPts val="0"/>
              </a:spcAft>
              <a:buClr>
                <a:srgbClr val="FFFFFF"/>
              </a:buClr>
              <a:buSzPts val="1800"/>
              <a:buChar char="●"/>
            </a:pPr>
            <a:r>
              <a:rPr b="1" lang="en-US" sz="1800">
                <a:solidFill>
                  <a:srgbClr val="FFFFFF"/>
                </a:solidFill>
              </a:rPr>
              <a:t>DAO (˜1 par table)</a:t>
            </a:r>
            <a:endParaRPr b="1" sz="1800">
              <a:solidFill>
                <a:srgbClr val="FFFFFF"/>
              </a:solidFill>
            </a:endParaRPr>
          </a:p>
          <a:p>
            <a:pPr indent="-342900" lvl="0" marL="457200" marR="0" rtl="0" algn="l">
              <a:spcBef>
                <a:spcPts val="0"/>
              </a:spcBef>
              <a:spcAft>
                <a:spcPts val="0"/>
              </a:spcAft>
              <a:buClr>
                <a:srgbClr val="FFFFFF"/>
              </a:buClr>
              <a:buSzPts val="1800"/>
              <a:buChar char="●"/>
            </a:pPr>
            <a:r>
              <a:rPr b="1" lang="en-US" sz="1800">
                <a:solidFill>
                  <a:srgbClr val="FFFFFF"/>
                </a:solidFill>
              </a:rPr>
              <a:t>machine état assistant</a:t>
            </a:r>
            <a:endParaRPr b="1" sz="1800">
              <a:solidFill>
                <a:srgbClr val="FFFFFF"/>
              </a:solidFill>
            </a:endParaRPr>
          </a:p>
          <a:p>
            <a:pPr indent="-342900" lvl="0" marL="457200" marR="0" rtl="0" algn="l">
              <a:spcBef>
                <a:spcPts val="0"/>
              </a:spcBef>
              <a:spcAft>
                <a:spcPts val="0"/>
              </a:spcAft>
              <a:buClr>
                <a:srgbClr val="FFFFFF"/>
              </a:buClr>
              <a:buSzPts val="1800"/>
              <a:buChar char="●"/>
            </a:pPr>
            <a:r>
              <a:rPr b="1" lang="en-US" sz="1800">
                <a:solidFill>
                  <a:srgbClr val="FFFFFF"/>
                </a:solidFill>
              </a:rPr>
              <a:t>programmation admin</a:t>
            </a:r>
            <a:endParaRPr b="1" sz="1800">
              <a:solidFill>
                <a:srgbClr val="FFFFFF"/>
              </a:solidFill>
            </a:endParaRPr>
          </a:p>
        </p:txBody>
      </p:sp>
      <p:sp>
        <p:nvSpPr>
          <p:cNvPr id="155" name="Shape 155"/>
          <p:cNvSpPr txBox="1"/>
          <p:nvPr/>
        </p:nvSpPr>
        <p:spPr>
          <a:xfrm>
            <a:off x="6883400" y="3841900"/>
            <a:ext cx="1991400" cy="959700"/>
          </a:xfrm>
          <a:prstGeom prst="rect">
            <a:avLst/>
          </a:prstGeom>
          <a:solidFill>
            <a:srgbClr val="FFFFFF">
              <a:alpha val="36920"/>
            </a:srgbClr>
          </a:solidFill>
          <a:ln>
            <a:noFill/>
          </a:ln>
        </p:spPr>
        <p:txBody>
          <a:bodyPr anchorCtr="0" anchor="t" bIns="45700" lIns="91425" spcFirstLastPara="1" rIns="91425" wrap="square" tIns="45700">
            <a:noAutofit/>
          </a:bodyPr>
          <a:lstStyle/>
          <a:p>
            <a:pPr indent="-342900" lvl="0" marL="457200" marR="0" rtl="0" algn="l">
              <a:spcBef>
                <a:spcPts val="0"/>
              </a:spcBef>
              <a:spcAft>
                <a:spcPts val="0"/>
              </a:spcAft>
              <a:buClr>
                <a:srgbClr val="FFFFFF"/>
              </a:buClr>
              <a:buSzPts val="1800"/>
              <a:buChar char="●"/>
            </a:pPr>
            <a:r>
              <a:rPr b="1" lang="en-US" sz="1800">
                <a:solidFill>
                  <a:srgbClr val="FFFFFF"/>
                </a:solidFill>
              </a:rPr>
              <a:t>PHP ?</a:t>
            </a:r>
            <a:endParaRPr b="1" sz="1800">
              <a:solidFill>
                <a:srgbClr val="FFFFFF"/>
              </a:solidFill>
            </a:endParaRPr>
          </a:p>
          <a:p>
            <a:pPr indent="-342900" lvl="0" marL="457200" marR="0" rtl="0" algn="l">
              <a:spcBef>
                <a:spcPts val="0"/>
              </a:spcBef>
              <a:spcAft>
                <a:spcPts val="0"/>
              </a:spcAft>
              <a:buClr>
                <a:srgbClr val="FFFFFF"/>
              </a:buClr>
              <a:buSzPts val="1800"/>
              <a:buChar char="●"/>
            </a:pPr>
            <a:r>
              <a:rPr b="1" lang="en-US" sz="1800">
                <a:solidFill>
                  <a:srgbClr val="FFFFFF"/>
                </a:solidFill>
              </a:rPr>
              <a:t>SQL ?</a:t>
            </a:r>
            <a:endParaRPr b="1" sz="1800">
              <a:solidFill>
                <a:srgbClr val="FFFFFF"/>
              </a:solidFill>
            </a:endParaRPr>
          </a:p>
          <a:p>
            <a:pPr indent="-342900" lvl="0" marL="457200" marR="0" rtl="0" algn="l">
              <a:spcBef>
                <a:spcPts val="0"/>
              </a:spcBef>
              <a:spcAft>
                <a:spcPts val="0"/>
              </a:spcAft>
              <a:buClr>
                <a:srgbClr val="FFFFFF"/>
              </a:buClr>
              <a:buSzPts val="1800"/>
              <a:buChar char="●"/>
            </a:pPr>
            <a:r>
              <a:rPr b="1" lang="en-US" sz="1800">
                <a:solidFill>
                  <a:srgbClr val="FFFFFF"/>
                </a:solidFill>
              </a:rPr>
              <a:t>MariaDB ?</a:t>
            </a:r>
            <a:endParaRPr b="1" sz="1800">
              <a:solidFill>
                <a:srgbClr val="FFFFFF"/>
              </a:solidFill>
            </a:endParaRPr>
          </a:p>
        </p:txBody>
      </p:sp>
      <p:sp>
        <p:nvSpPr>
          <p:cNvPr id="156" name="Shape 156"/>
          <p:cNvSpPr txBox="1"/>
          <p:nvPr/>
        </p:nvSpPr>
        <p:spPr>
          <a:xfrm>
            <a:off x="3872450" y="5262650"/>
            <a:ext cx="3125700" cy="917100"/>
          </a:xfrm>
          <a:prstGeom prst="rect">
            <a:avLst/>
          </a:prstGeom>
          <a:noFill/>
          <a:ln>
            <a:noFill/>
          </a:ln>
        </p:spPr>
        <p:txBody>
          <a:bodyPr anchorCtr="0" anchor="t" bIns="45700" lIns="91425" spcFirstLastPara="1" rIns="91425" wrap="square" tIns="45700">
            <a:noAutofit/>
          </a:bodyPr>
          <a:lstStyle/>
          <a:p>
            <a:pPr indent="-342900" lvl="0" marL="457200" marR="0" rtl="0" algn="l">
              <a:spcBef>
                <a:spcPts val="0"/>
              </a:spcBef>
              <a:spcAft>
                <a:spcPts val="0"/>
              </a:spcAft>
              <a:buClr>
                <a:srgbClr val="FFFFFF"/>
              </a:buClr>
              <a:buSzPts val="1800"/>
              <a:buChar char="●"/>
            </a:pPr>
            <a:r>
              <a:rPr b="1" lang="en-US" sz="1800">
                <a:solidFill>
                  <a:srgbClr val="FFFFFF"/>
                </a:solidFill>
              </a:rPr>
              <a:t>sécurisations</a:t>
            </a:r>
            <a:endParaRPr b="1" sz="1800">
              <a:solidFill>
                <a:srgbClr val="FFFFFF"/>
              </a:solidFill>
            </a:endParaRPr>
          </a:p>
          <a:p>
            <a:pPr indent="-342900" lvl="0" marL="457200" marR="0" rtl="0" algn="l">
              <a:spcBef>
                <a:spcPts val="0"/>
              </a:spcBef>
              <a:spcAft>
                <a:spcPts val="0"/>
              </a:spcAft>
              <a:buClr>
                <a:srgbClr val="FFFFFF"/>
              </a:buClr>
              <a:buSzPts val="1800"/>
              <a:buChar char="●"/>
            </a:pPr>
            <a:r>
              <a:rPr b="1" lang="en-US" sz="1800">
                <a:solidFill>
                  <a:srgbClr val="FFFFFF"/>
                </a:solidFill>
              </a:rPr>
              <a:t>déploiement</a:t>
            </a:r>
            <a:endParaRPr b="1" sz="1800">
              <a:solidFill>
                <a:srgbClr val="FFFFFF"/>
              </a:solidFill>
            </a:endParaRPr>
          </a:p>
          <a:p>
            <a:pPr indent="-342900" lvl="0" marL="457200" marR="0" rtl="0" algn="l">
              <a:spcBef>
                <a:spcPts val="0"/>
              </a:spcBef>
              <a:spcAft>
                <a:spcPts val="0"/>
              </a:spcAft>
              <a:buClr>
                <a:srgbClr val="FFFFFF"/>
              </a:buClr>
              <a:buSzPts val="1800"/>
              <a:buChar char="●"/>
            </a:pPr>
            <a:r>
              <a:rPr b="1" lang="en-US" sz="1800">
                <a:solidFill>
                  <a:srgbClr val="FFFFFF"/>
                </a:solidFill>
              </a:rPr>
              <a:t>tests</a:t>
            </a:r>
            <a:endParaRPr b="1" sz="1800">
              <a:solidFill>
                <a:srgbClr val="FFFFFF"/>
              </a:solidFill>
            </a:endParaRPr>
          </a:p>
        </p:txBody>
      </p:sp>
      <p:sp>
        <p:nvSpPr>
          <p:cNvPr id="157" name="Shape 157"/>
          <p:cNvSpPr txBox="1"/>
          <p:nvPr/>
        </p:nvSpPr>
        <p:spPr>
          <a:xfrm>
            <a:off x="6899569" y="5262650"/>
            <a:ext cx="1991400" cy="959700"/>
          </a:xfrm>
          <a:prstGeom prst="rect">
            <a:avLst/>
          </a:prstGeom>
          <a:solidFill>
            <a:srgbClr val="FFFFFF">
              <a:alpha val="36920"/>
            </a:srgbClr>
          </a:solidFill>
          <a:ln>
            <a:noFill/>
          </a:ln>
        </p:spPr>
        <p:txBody>
          <a:bodyPr anchorCtr="0" anchor="t" bIns="45700" lIns="91425" spcFirstLastPara="1" rIns="91425" wrap="square" tIns="45700">
            <a:noAutofit/>
          </a:bodyPr>
          <a:lstStyle/>
          <a:p>
            <a:pPr indent="-342900" lvl="0" marL="457200" marR="0" rtl="0" algn="l">
              <a:spcBef>
                <a:spcPts val="0"/>
              </a:spcBef>
              <a:spcAft>
                <a:spcPts val="0"/>
              </a:spcAft>
              <a:buClr>
                <a:srgbClr val="FFFFFF"/>
              </a:buClr>
              <a:buSzPts val="1800"/>
              <a:buChar char="●"/>
            </a:pPr>
            <a:r>
              <a:rPr b="1" lang="en-US" sz="1800">
                <a:solidFill>
                  <a:srgbClr val="FFFFFF"/>
                </a:solidFill>
              </a:rPr>
              <a:t>php filter</a:t>
            </a:r>
            <a:endParaRPr b="1" sz="1800">
              <a:solidFill>
                <a:srgbClr val="FFFFFF"/>
              </a:solidFill>
            </a:endParaRPr>
          </a:p>
          <a:p>
            <a:pPr indent="-342900" lvl="0" marL="457200" marR="0" rtl="0" algn="l">
              <a:spcBef>
                <a:spcPts val="0"/>
              </a:spcBef>
              <a:spcAft>
                <a:spcPts val="0"/>
              </a:spcAft>
              <a:buClr>
                <a:srgbClr val="FFFFFF"/>
              </a:buClr>
              <a:buSzPts val="1800"/>
              <a:buChar char="●"/>
            </a:pPr>
            <a:r>
              <a:rPr b="1" lang="en-US" sz="1800">
                <a:solidFill>
                  <a:srgbClr val="FFFFFF"/>
                </a:solidFill>
              </a:rPr>
              <a:t>Serveur </a:t>
            </a:r>
            <a:r>
              <a:rPr b="1" lang="en-US" sz="1500">
                <a:solidFill>
                  <a:srgbClr val="FFFFFF"/>
                </a:solidFill>
              </a:rPr>
              <a:t>OVH</a:t>
            </a:r>
            <a:endParaRPr b="1" sz="1800">
              <a:solidFill>
                <a:srgbClr val="FFFFFF"/>
              </a:solidFill>
            </a:endParaRPr>
          </a:p>
          <a:p>
            <a:pPr indent="-342900" lvl="0" marL="457200" marR="0" rtl="0" algn="l">
              <a:spcBef>
                <a:spcPts val="0"/>
              </a:spcBef>
              <a:spcAft>
                <a:spcPts val="0"/>
              </a:spcAft>
              <a:buClr>
                <a:srgbClr val="FFFFFF"/>
              </a:buClr>
              <a:buSzPts val="1800"/>
              <a:buChar char="●"/>
            </a:pPr>
            <a:r>
              <a:rPr b="1" lang="en-US" sz="1800">
                <a:solidFill>
                  <a:srgbClr val="FFFFFF"/>
                </a:solidFill>
              </a:rPr>
              <a:t>config</a:t>
            </a:r>
            <a:endParaRPr b="1" sz="18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p:nvPr/>
        </p:nvSpPr>
        <p:spPr>
          <a:xfrm>
            <a:off x="1042988" y="5588000"/>
            <a:ext cx="4968900" cy="503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a:p>
        </p:txBody>
      </p:sp>
      <p:sp>
        <p:nvSpPr>
          <p:cNvPr id="164" name="Shape 164"/>
          <p:cNvSpPr/>
          <p:nvPr/>
        </p:nvSpPr>
        <p:spPr>
          <a:xfrm>
            <a:off x="971550" y="4724400"/>
            <a:ext cx="5033119" cy="499160"/>
          </a:xfrm>
          <a:prstGeom prst="rect">
            <a:avLst/>
          </a:prstGeom>
        </p:spPr>
        <p:txBody>
          <a:bodyPr>
            <a:prstTxWarp prst="textPlain"/>
          </a:bodyPr>
          <a:lstStyle/>
          <a:p>
            <a:pPr lvl="0" algn="ctr"/>
            <a:r>
              <a:rPr b="1" i="0">
                <a:ln cap="flat" cmpd="sng" w="38100">
                  <a:solidFill>
                    <a:srgbClr val="FFFFFF"/>
                  </a:solidFill>
                  <a:prstDash val="solid"/>
                  <a:round/>
                  <a:headEnd len="med" w="med" type="none"/>
                  <a:tailEnd len="med" w="med" type="none"/>
                </a:ln>
                <a:gradFill>
                  <a:gsLst>
                    <a:gs pos="0">
                      <a:schemeClr val="dk2"/>
                    </a:gs>
                    <a:gs pos="100000">
                      <a:schemeClr val="hlink"/>
                    </a:gs>
                  </a:gsLst>
                  <a:lin ang="0" scaled="0"/>
                </a:gradFill>
                <a:latin typeface="Arial"/>
              </a:rPr>
              <a:t>Bonne chance !</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500"/>
                                        <p:tgtEl>
                                          <p:spTgt spid="164"/>
                                        </p:tgtEl>
                                        <p:attrNameLst>
                                          <p:attrName>ppt_w</p:attrName>
                                        </p:attrNameLst>
                                      </p:cBhvr>
                                      <p:tavLst>
                                        <p:tav fmla="" tm="0">
                                          <p:val>
                                            <p:strVal val="0"/>
                                          </p:val>
                                        </p:tav>
                                        <p:tav fmla="" tm="100000">
                                          <p:val>
                                            <p:strVal val="#ppt_w"/>
                                          </p:val>
                                        </p:tav>
                                      </p:tavLst>
                                    </p:anim>
                                    <p:anim calcmode="lin" valueType="num">
                                      <p:cBhvr additive="base">
                                        <p:cTn dur="500"/>
                                        <p:tgtEl>
                                          <p:spTgt spid="16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plate">
  <a:themeElements>
    <a:clrScheme name="">
      <a:dk1>
        <a:srgbClr val="FFFFFF"/>
      </a:dk1>
      <a:lt1>
        <a:srgbClr val="FFFFFF"/>
      </a:lt1>
      <a:dk2>
        <a:srgbClr val="4D4D4D"/>
      </a:dk2>
      <a:lt2>
        <a:srgbClr val="343530"/>
      </a:lt2>
      <a:accent1>
        <a:srgbClr val="92160C"/>
      </a:accent1>
      <a:accent2>
        <a:srgbClr val="5BB5D0"/>
      </a:accent2>
      <a:accent3>
        <a:srgbClr val="FFFFFF"/>
      </a:accent3>
      <a:accent4>
        <a:srgbClr val="DADADA"/>
      </a:accent4>
      <a:accent5>
        <a:srgbClr val="C7ABAA"/>
      </a:accent5>
      <a:accent6>
        <a:srgbClr val="52A4BC"/>
      </a:accent6>
      <a:hlink>
        <a:srgbClr val="EDEAE1"/>
      </a:hlink>
      <a:folHlink>
        <a:srgbClr val="DDDDD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