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23" r:id="rId7"/>
    <p:sldId id="324" r:id="rId8"/>
    <p:sldId id="325" r:id="rId9"/>
    <p:sldId id="326" r:id="rId10"/>
    <p:sldId id="327" r:id="rId11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388" autoAdjust="0"/>
  </p:normalViewPr>
  <p:slideViewPr>
    <p:cSldViewPr snapToGrid="0" snapToObjects="1">
      <p:cViewPr varScale="1">
        <p:scale>
          <a:sx n="86" d="100"/>
          <a:sy n="86" d="100"/>
        </p:scale>
        <p:origin x="738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6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97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0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102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36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</a:t>
            </a:r>
            <a:b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CONJUNTOS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89" y="154493"/>
            <a:ext cx="6583680" cy="7709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600" dirty="0" err="1"/>
              <a:t>definiçÃO</a:t>
            </a:r>
            <a:endParaRPr lang="pt-BR" sz="46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E7A258-603D-7315-3060-A173613F7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026" y="553403"/>
            <a:ext cx="7081023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estuda coleções de elementos (números, pessoas, frutas, etc.), sendo a base da álgebra e da lógica matemática.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Elementos são indicados por letras minúsculas, e conjuntos por letras maiúsculas, representados por chaves 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{}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6" y="154493"/>
            <a:ext cx="8396867" cy="7709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/>
              <a:t>Representação Gráfica: Diagrama de Euler-</a:t>
            </a:r>
            <a:r>
              <a:rPr lang="pt-BR" sz="2800" dirty="0" err="1"/>
              <a:t>Venn</a:t>
            </a:r>
            <a:endParaRPr lang="pt-BR" sz="46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F12475-550C-93B4-A815-15E4E2027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0" y="1107738"/>
            <a:ext cx="726021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Diagrama de </a:t>
            </a:r>
            <a:r>
              <a:rPr kumimoji="0" lang="pt-BR" altLang="pt-BR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Venn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Representação gráfica dos conjuntos por círculos, elipses ou retângulos.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Frutas vermelhas (ex. maçã, morango, cereja)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Frutas redondas (ex. maçã, laranja, melancia)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5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6" y="154493"/>
            <a:ext cx="8396867" cy="77098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/>
              <a:t>Tipos de Conjuntos</a:t>
            </a:r>
            <a:endParaRPr lang="pt-BR" sz="46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D17F3DD-4ED0-7F75-C63F-CC4DFEFE9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026" y="1120438"/>
            <a:ext cx="849722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Interseção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(A∩</a:t>
            </a:r>
            <a:r>
              <a:rPr lang="pt-BR" altLang="pt-BR" sz="3600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Elementos comuns.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Diferença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(A−B): Elementos de A, não em 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Disjuntos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Sem elementos em comum.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Vazio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(∅): Sem elementos.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Unitário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Apenas um elemento.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Finitos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 limitado de elementos.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Infinitos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 ilimitado de elementos. </a:t>
            </a:r>
          </a:p>
        </p:txBody>
      </p:sp>
    </p:spTree>
    <p:extLst>
      <p:ext uri="{BB962C8B-B14F-4D97-AF65-F5344CB8AC3E}">
        <p14:creationId xmlns:p14="http://schemas.microsoft.com/office/powerpoint/2010/main" val="113579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6" y="203858"/>
            <a:ext cx="8396867" cy="14496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600" b="1" dirty="0"/>
              <a:t>Conjuntos de Números</a:t>
            </a:r>
            <a:endParaRPr lang="pt-BR" sz="46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7FE8FA-D744-8F1D-9481-73F0F23A5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0" y="1800235"/>
            <a:ext cx="72602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Números naturais (0, 1, 2...).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Números inteiros (..., -2, -1, 0, 1, 2...).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Números racionais (frações).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Números reais (racionais e irracionais).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Números complexos (ex. 2+3i)</a:t>
            </a:r>
          </a:p>
        </p:txBody>
      </p:sp>
    </p:spTree>
    <p:extLst>
      <p:ext uri="{BB962C8B-B14F-4D97-AF65-F5344CB8AC3E}">
        <p14:creationId xmlns:p14="http://schemas.microsoft.com/office/powerpoint/2010/main" val="328908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6" y="212656"/>
            <a:ext cx="8396867" cy="96057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600" dirty="0"/>
              <a:t>Outros Conceitos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F12475-550C-93B4-A815-15E4E2027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0" y="3323729"/>
            <a:ext cx="72602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46755D-9BD8-66B1-D915-3CED10C0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47" y="1629618"/>
            <a:ext cx="705872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(UUU): Conjunto de todos os elementos do problema.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Subconjunto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A⊆BA \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subseteq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BA⊆B (A está em B).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Superconjunto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A⊇BA \</a:t>
            </a:r>
            <a:r>
              <a:rPr kumimoji="0" lang="pt-BR" altLang="pt-B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supseteq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BA⊇B (B está em A).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Complementar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Elementos de UUU não em A. </a:t>
            </a:r>
          </a:p>
        </p:txBody>
      </p:sp>
    </p:spTree>
    <p:extLst>
      <p:ext uri="{BB962C8B-B14F-4D97-AF65-F5344CB8AC3E}">
        <p14:creationId xmlns:p14="http://schemas.microsoft.com/office/powerpoint/2010/main" val="153953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6" y="212656"/>
            <a:ext cx="8396867" cy="96057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600" dirty="0"/>
              <a:t>Conclusão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1DFCFD-3BAB-351D-E12C-7A1C1D970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301" y="1386858"/>
            <a:ext cx="678802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Diagrama de </a:t>
            </a:r>
            <a:r>
              <a:rPr kumimoji="0" lang="pt-BR" altLang="pt-BR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Venn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ajuda a visualizar relações entre conjuntos, como interseções, diferenças e complementos.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Utilizado para representar subconjuntos, superconjuntos e outras operações. </a:t>
            </a:r>
          </a:p>
        </p:txBody>
      </p:sp>
    </p:spTree>
    <p:extLst>
      <p:ext uri="{BB962C8B-B14F-4D97-AF65-F5344CB8AC3E}">
        <p14:creationId xmlns:p14="http://schemas.microsoft.com/office/powerpoint/2010/main" val="12262678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{2550D4F8-BEB8-486E-9D1F-585741AC955F}tf78438558_win32</Template>
  <TotalTime>8</TotalTime>
  <Words>304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Verdana</vt:lpstr>
      <vt:lpstr>Personalizado</vt:lpstr>
      <vt:lpstr>TEORIA DOS  CONJUNTOS</vt:lpstr>
      <vt:lpstr>definiçÃO</vt:lpstr>
      <vt:lpstr>Representação Gráfica: Diagrama de Euler-Venn</vt:lpstr>
      <vt:lpstr>Tipos de Conjuntos</vt:lpstr>
      <vt:lpstr>Conjuntos de Números</vt:lpstr>
      <vt:lpstr>Outros Conceitos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RAQUEL FERNANDES DA CRUZ DE BRITO</dc:creator>
  <cp:lastModifiedBy>RAQUEL FERNANDES DA CRUZ DE BRITO</cp:lastModifiedBy>
  <cp:revision>1</cp:revision>
  <dcterms:created xsi:type="dcterms:W3CDTF">2025-03-20T20:00:02Z</dcterms:created>
  <dcterms:modified xsi:type="dcterms:W3CDTF">2025-03-20T20:08:58Z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