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4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7325F-FF90-45C6-AFD0-57B5940221AB}" v="12" dt="2023-05-11T19:26:44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Balogun" userId="de4151e88182bd4e" providerId="LiveId" clId="{5977325F-FF90-45C6-AFD0-57B5940221AB}"/>
    <pc:docChg chg="undo custSel modSld">
      <pc:chgData name="Esther Balogun" userId="de4151e88182bd4e" providerId="LiveId" clId="{5977325F-FF90-45C6-AFD0-57B5940221AB}" dt="2023-05-11T19:39:44.111" v="1134" actId="1076"/>
      <pc:docMkLst>
        <pc:docMk/>
      </pc:docMkLst>
      <pc:sldChg chg="modSp mod">
        <pc:chgData name="Esther Balogun" userId="de4151e88182bd4e" providerId="LiveId" clId="{5977325F-FF90-45C6-AFD0-57B5940221AB}" dt="2023-05-11T19:26:32.790" v="1078" actId="255"/>
        <pc:sldMkLst>
          <pc:docMk/>
          <pc:sldMk cId="172416610" sldId="256"/>
        </pc:sldMkLst>
        <pc:spChg chg="mod">
          <ac:chgData name="Esther Balogun" userId="de4151e88182bd4e" providerId="LiveId" clId="{5977325F-FF90-45C6-AFD0-57B5940221AB}" dt="2023-05-11T18:46:48.107" v="186"/>
          <ac:spMkLst>
            <pc:docMk/>
            <pc:sldMk cId="172416610" sldId="256"/>
            <ac:spMk id="2" creationId="{411A956B-2DB7-531C-EE5D-061F63D10C03}"/>
          </ac:spMkLst>
        </pc:spChg>
        <pc:spChg chg="mod">
          <ac:chgData name="Esther Balogun" userId="de4151e88182bd4e" providerId="LiveId" clId="{5977325F-FF90-45C6-AFD0-57B5940221AB}" dt="2023-05-11T19:26:32.790" v="1078" actId="255"/>
          <ac:spMkLst>
            <pc:docMk/>
            <pc:sldMk cId="172416610" sldId="256"/>
            <ac:spMk id="4" creationId="{49C79166-BCF8-4BDF-711A-6B39B4EC65C4}"/>
          </ac:spMkLst>
        </pc:spChg>
      </pc:sldChg>
      <pc:sldChg chg="addSp delSp modSp mod setBg modClrScheme chgLayout">
        <pc:chgData name="Esther Balogun" userId="de4151e88182bd4e" providerId="LiveId" clId="{5977325F-FF90-45C6-AFD0-57B5940221AB}" dt="2023-05-11T19:27:52.556" v="1087" actId="1076"/>
        <pc:sldMkLst>
          <pc:docMk/>
          <pc:sldMk cId="58565163" sldId="257"/>
        </pc:sldMkLst>
        <pc:spChg chg="add del mod ord">
          <ac:chgData name="Esther Balogun" userId="de4151e88182bd4e" providerId="LiveId" clId="{5977325F-FF90-45C6-AFD0-57B5940221AB}" dt="2023-05-11T19:00:55.190" v="423" actId="700"/>
          <ac:spMkLst>
            <pc:docMk/>
            <pc:sldMk cId="58565163" sldId="257"/>
            <ac:spMk id="2" creationId="{E3943A97-B498-29E2-9E48-87E8F3E9B59D}"/>
          </ac:spMkLst>
        </pc:spChg>
        <pc:spChg chg="del mod ord">
          <ac:chgData name="Esther Balogun" userId="de4151e88182bd4e" providerId="LiveId" clId="{5977325F-FF90-45C6-AFD0-57B5940221AB}" dt="2023-05-11T19:01:22.390" v="425" actId="700"/>
          <ac:spMkLst>
            <pc:docMk/>
            <pc:sldMk cId="58565163" sldId="257"/>
            <ac:spMk id="3" creationId="{90BE4BA9-3070-06F4-7B23-0F1E5D692132}"/>
          </ac:spMkLst>
        </pc:spChg>
        <pc:spChg chg="add del mod ord">
          <ac:chgData name="Esther Balogun" userId="de4151e88182bd4e" providerId="LiveId" clId="{5977325F-FF90-45C6-AFD0-57B5940221AB}" dt="2023-05-11T19:00:55.190" v="423" actId="700"/>
          <ac:spMkLst>
            <pc:docMk/>
            <pc:sldMk cId="58565163" sldId="257"/>
            <ac:spMk id="4" creationId="{02799FF1-835C-5635-208D-604EB754B591}"/>
          </ac:spMkLst>
        </pc:spChg>
        <pc:spChg chg="add del mod ord">
          <ac:chgData name="Esther Balogun" userId="de4151e88182bd4e" providerId="LiveId" clId="{5977325F-FF90-45C6-AFD0-57B5940221AB}" dt="2023-05-11T19:01:30.530" v="426" actId="700"/>
          <ac:spMkLst>
            <pc:docMk/>
            <pc:sldMk cId="58565163" sldId="257"/>
            <ac:spMk id="6" creationId="{B5EFF5ED-C04C-1153-C5C2-0FAE9F50C1E3}"/>
          </ac:spMkLst>
        </pc:spChg>
        <pc:spChg chg="add del mod ord">
          <ac:chgData name="Esther Balogun" userId="de4151e88182bd4e" providerId="LiveId" clId="{5977325F-FF90-45C6-AFD0-57B5940221AB}" dt="2023-05-11T19:01:30.530" v="426" actId="700"/>
          <ac:spMkLst>
            <pc:docMk/>
            <pc:sldMk cId="58565163" sldId="257"/>
            <ac:spMk id="7" creationId="{8A938593-9223-E243-AD0B-A4087A7AF086}"/>
          </ac:spMkLst>
        </pc:spChg>
        <pc:spChg chg="add del mod ord">
          <ac:chgData name="Esther Balogun" userId="de4151e88182bd4e" providerId="LiveId" clId="{5977325F-FF90-45C6-AFD0-57B5940221AB}" dt="2023-05-11T19:01:30.530" v="426" actId="700"/>
          <ac:spMkLst>
            <pc:docMk/>
            <pc:sldMk cId="58565163" sldId="257"/>
            <ac:spMk id="8" creationId="{624C55C8-0643-2640-5736-FFA55FFEE282}"/>
          </ac:spMkLst>
        </pc:spChg>
        <pc:spChg chg="add mod ord">
          <ac:chgData name="Esther Balogun" userId="de4151e88182bd4e" providerId="LiveId" clId="{5977325F-FF90-45C6-AFD0-57B5940221AB}" dt="2023-05-11T19:27:47.606" v="1086" actId="122"/>
          <ac:spMkLst>
            <pc:docMk/>
            <pc:sldMk cId="58565163" sldId="257"/>
            <ac:spMk id="9" creationId="{7F62876F-3923-A154-ED68-2D2E54635BEF}"/>
          </ac:spMkLst>
        </pc:spChg>
        <pc:spChg chg="add mod ord">
          <ac:chgData name="Esther Balogun" userId="de4151e88182bd4e" providerId="LiveId" clId="{5977325F-FF90-45C6-AFD0-57B5940221AB}" dt="2023-05-11T19:05:15.319" v="509" actId="14100"/>
          <ac:spMkLst>
            <pc:docMk/>
            <pc:sldMk cId="58565163" sldId="257"/>
            <ac:spMk id="10" creationId="{6DC6B944-B803-2AA0-BC65-FCB85BDC1ED9}"/>
          </ac:spMkLst>
        </pc:spChg>
        <pc:spChg chg="add del mod ord">
          <ac:chgData name="Esther Balogun" userId="de4151e88182bd4e" providerId="LiveId" clId="{5977325F-FF90-45C6-AFD0-57B5940221AB}" dt="2023-05-11T19:02:40.923" v="498" actId="478"/>
          <ac:spMkLst>
            <pc:docMk/>
            <pc:sldMk cId="58565163" sldId="257"/>
            <ac:spMk id="11" creationId="{9A9026FD-17B6-8E08-3075-8E723CADE0B9}"/>
          </ac:spMkLst>
        </pc:spChg>
        <pc:picChg chg="mod">
          <ac:chgData name="Esther Balogun" userId="de4151e88182bd4e" providerId="LiveId" clId="{5977325F-FF90-45C6-AFD0-57B5940221AB}" dt="2023-05-11T19:27:52.556" v="1087" actId="1076"/>
          <ac:picMkLst>
            <pc:docMk/>
            <pc:sldMk cId="58565163" sldId="257"/>
            <ac:picMk id="5" creationId="{4CEFCAFC-B8A2-8E1C-055C-8B05346F516F}"/>
          </ac:picMkLst>
        </pc:picChg>
      </pc:sldChg>
      <pc:sldChg chg="addSp delSp modSp mod setBg chgLayout">
        <pc:chgData name="Esther Balogun" userId="de4151e88182bd4e" providerId="LiveId" clId="{5977325F-FF90-45C6-AFD0-57B5940221AB}" dt="2023-05-11T19:07:44.319" v="594" actId="14100"/>
        <pc:sldMkLst>
          <pc:docMk/>
          <pc:sldMk cId="931170576" sldId="258"/>
        </pc:sldMkLst>
        <pc:spChg chg="add mod ord">
          <ac:chgData name="Esther Balogun" userId="de4151e88182bd4e" providerId="LiveId" clId="{5977325F-FF90-45C6-AFD0-57B5940221AB}" dt="2023-05-11T19:06:58.072" v="578" actId="20577"/>
          <ac:spMkLst>
            <pc:docMk/>
            <pc:sldMk cId="931170576" sldId="258"/>
            <ac:spMk id="2" creationId="{8EA868DD-FAEB-0DD4-D283-ABE830FC6D2E}"/>
          </ac:spMkLst>
        </pc:spChg>
        <pc:spChg chg="add del mod ord">
          <ac:chgData name="Esther Balogun" userId="de4151e88182bd4e" providerId="LiveId" clId="{5977325F-FF90-45C6-AFD0-57B5940221AB}" dt="2023-05-11T18:53:27.719" v="263" actId="26606"/>
          <ac:spMkLst>
            <pc:docMk/>
            <pc:sldMk cId="931170576" sldId="258"/>
            <ac:spMk id="9" creationId="{D027A819-E42F-093D-2981-27FE14D6ED2C}"/>
          </ac:spMkLst>
        </pc:spChg>
        <pc:spChg chg="add del">
          <ac:chgData name="Esther Balogun" userId="de4151e88182bd4e" providerId="LiveId" clId="{5977325F-FF90-45C6-AFD0-57B5940221AB}" dt="2023-05-11T18:53:27.719" v="263" actId="26606"/>
          <ac:spMkLst>
            <pc:docMk/>
            <pc:sldMk cId="931170576" sldId="258"/>
            <ac:spMk id="12" creationId="{C1A9B9E1-AE3D-4F69-9670-71C92ED1BCEE}"/>
          </ac:spMkLst>
        </pc:spChg>
        <pc:spChg chg="add del">
          <ac:chgData name="Esther Balogun" userId="de4151e88182bd4e" providerId="LiveId" clId="{5977325F-FF90-45C6-AFD0-57B5940221AB}" dt="2023-05-11T18:53:09.867" v="242" actId="26606"/>
          <ac:spMkLst>
            <pc:docMk/>
            <pc:sldMk cId="931170576" sldId="258"/>
            <ac:spMk id="19" creationId="{27B7C6F6-4579-4D42-9857-ED1B2EE07B99}"/>
          </ac:spMkLst>
        </pc:spChg>
        <pc:spChg chg="add del">
          <ac:chgData name="Esther Balogun" userId="de4151e88182bd4e" providerId="LiveId" clId="{5977325F-FF90-45C6-AFD0-57B5940221AB}" dt="2023-05-11T18:53:09.867" v="242" actId="26606"/>
          <ac:spMkLst>
            <pc:docMk/>
            <pc:sldMk cId="931170576" sldId="258"/>
            <ac:spMk id="21" creationId="{7E6D8249-E901-4E71-B15A-A7F5D7F7B0E1}"/>
          </ac:spMkLst>
        </pc:spChg>
        <pc:picChg chg="mod ord modCrop">
          <ac:chgData name="Esther Balogun" userId="de4151e88182bd4e" providerId="LiveId" clId="{5977325F-FF90-45C6-AFD0-57B5940221AB}" dt="2023-05-11T19:07:44.319" v="594" actId="14100"/>
          <ac:picMkLst>
            <pc:docMk/>
            <pc:sldMk cId="931170576" sldId="258"/>
            <ac:picMk id="5" creationId="{74018E1D-7992-471E-EB2C-71D7C761E5C2}"/>
          </ac:picMkLst>
        </pc:picChg>
        <pc:cxnChg chg="add del">
          <ac:chgData name="Esther Balogun" userId="de4151e88182bd4e" providerId="LiveId" clId="{5977325F-FF90-45C6-AFD0-57B5940221AB}" dt="2023-05-11T18:53:27.719" v="263" actId="26606"/>
          <ac:cxnSpMkLst>
            <pc:docMk/>
            <pc:sldMk cId="931170576" sldId="258"/>
            <ac:cxnSpMk id="14" creationId="{3234ED8A-BEE3-4F34-B45B-731E1E292E3C}"/>
          </ac:cxnSpMkLst>
        </pc:cxnChg>
      </pc:sldChg>
      <pc:sldChg chg="addSp modSp mod modClrScheme chgLayout">
        <pc:chgData name="Esther Balogun" userId="de4151e88182bd4e" providerId="LiveId" clId="{5977325F-FF90-45C6-AFD0-57B5940221AB}" dt="2023-05-11T19:33:09.678" v="1111" actId="255"/>
        <pc:sldMkLst>
          <pc:docMk/>
          <pc:sldMk cId="1347414479" sldId="259"/>
        </pc:sldMkLst>
        <pc:spChg chg="add mod">
          <ac:chgData name="Esther Balogun" userId="de4151e88182bd4e" providerId="LiveId" clId="{5977325F-FF90-45C6-AFD0-57B5940221AB}" dt="2023-05-11T19:32:50.610" v="1109" actId="27636"/>
          <ac:spMkLst>
            <pc:docMk/>
            <pc:sldMk cId="1347414479" sldId="259"/>
            <ac:spMk id="2" creationId="{7A5A3FC6-4172-6912-692E-72B7C4008445}"/>
          </ac:spMkLst>
        </pc:spChg>
        <pc:spChg chg="add mod">
          <ac:chgData name="Esther Balogun" userId="de4151e88182bd4e" providerId="LiveId" clId="{5977325F-FF90-45C6-AFD0-57B5940221AB}" dt="2023-05-11T19:33:09.678" v="1111" actId="255"/>
          <ac:spMkLst>
            <pc:docMk/>
            <pc:sldMk cId="1347414479" sldId="259"/>
            <ac:spMk id="3" creationId="{8E177686-B703-EB67-6A8D-5F3E894C7418}"/>
          </ac:spMkLst>
        </pc:spChg>
      </pc:sldChg>
      <pc:sldChg chg="addSp modSp mod modClrScheme chgLayout">
        <pc:chgData name="Esther Balogun" userId="de4151e88182bd4e" providerId="LiveId" clId="{5977325F-FF90-45C6-AFD0-57B5940221AB}" dt="2023-05-11T19:39:44.111" v="1134" actId="1076"/>
        <pc:sldMkLst>
          <pc:docMk/>
          <pc:sldMk cId="4185924605" sldId="260"/>
        </pc:sldMkLst>
        <pc:spChg chg="add mod ord">
          <ac:chgData name="Esther Balogun" userId="de4151e88182bd4e" providerId="LiveId" clId="{5977325F-FF90-45C6-AFD0-57B5940221AB}" dt="2023-05-11T19:39:42.532" v="1133" actId="14100"/>
          <ac:spMkLst>
            <pc:docMk/>
            <pc:sldMk cId="4185924605" sldId="260"/>
            <ac:spMk id="2" creationId="{F814C6A3-C035-3056-0DB8-4B4C02484020}"/>
          </ac:spMkLst>
        </pc:spChg>
        <pc:spChg chg="add mod ord">
          <ac:chgData name="Esther Balogun" userId="de4151e88182bd4e" providerId="LiveId" clId="{5977325F-FF90-45C6-AFD0-57B5940221AB}" dt="2023-05-11T19:39:31.648" v="1132" actId="255"/>
          <ac:spMkLst>
            <pc:docMk/>
            <pc:sldMk cId="4185924605" sldId="260"/>
            <ac:spMk id="3" creationId="{3B8FA556-5BE3-31D8-8D2B-04D40F37509A}"/>
          </ac:spMkLst>
        </pc:spChg>
        <pc:spChg chg="add mod ord">
          <ac:chgData name="Esther Balogun" userId="de4151e88182bd4e" providerId="LiveId" clId="{5977325F-FF90-45C6-AFD0-57B5940221AB}" dt="2023-05-11T19:39:44.111" v="1134" actId="1076"/>
          <ac:spMkLst>
            <pc:docMk/>
            <pc:sldMk cId="4185924605" sldId="260"/>
            <ac:spMk id="4" creationId="{B68DEB43-9997-1E7E-2475-14B2C6E1BA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9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3602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4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47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5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36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4363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6117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6605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B5FC73-A66D-4C40-B7FB-5986C1A2C17D}" type="datetimeFigureOut">
              <a:rPr lang="en-NG" smtClean="0"/>
              <a:t>11/05/2023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5D58DD-D6B4-4DD9-A73B-B7E262958E68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4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956B-2DB7-531C-EE5D-061F63D1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OBJECT ORIENTED PROGRAMMING</a:t>
            </a:r>
            <a:endParaRPr lang="en-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79166-BCF8-4BDF-711A-6B39B4EC6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5417127"/>
            <a:ext cx="3581400" cy="100605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Arial Black" panose="020B0A04020102020204" pitchFamily="34" charset="0"/>
              </a:rPr>
              <a:t>Esther Tosin Balogun</a:t>
            </a:r>
            <a:endParaRPr lang="en-NG" sz="2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62876F-3923-A154-ED68-2D2E5463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375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Definition of </a:t>
            </a:r>
            <a:r>
              <a:rPr lang="en-US" dirty="0" err="1">
                <a:solidFill>
                  <a:srgbClr val="002060"/>
                </a:solidFill>
                <a:latin typeface="Arial Black" panose="020B0A04020102020204" pitchFamily="34" charset="0"/>
              </a:rPr>
              <a:t>oop</a:t>
            </a:r>
            <a:endParaRPr lang="en-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C6B944-B803-2AA0-BC65-FCB85BDC1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2836" y="1884217"/>
            <a:ext cx="6220691" cy="47798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Programming in the object-oriented (OOP) manner identifies classes of objects that are closely related to the methods (functions) with which they are associated. It also includes ideas of inheritance of attributes and methods.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NG" dirty="0"/>
          </a:p>
        </p:txBody>
      </p:sp>
      <p:pic>
        <p:nvPicPr>
          <p:cNvPr id="5" name="Picture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4CEFCAFC-B8A2-8E1C-055C-8B05346F5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6012"/>
          <a:stretch/>
        </p:blipFill>
        <p:spPr>
          <a:xfrm>
            <a:off x="6744468" y="2777559"/>
            <a:ext cx="5457744" cy="4066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56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68DD-FAEB-0DD4-D283-ABE830FC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Object oriented programming system</a:t>
            </a:r>
            <a:endParaRPr lang="en-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4018E1D-7992-471E-EB2C-71D7C761E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4" b="-7814"/>
          <a:stretch/>
        </p:blipFill>
        <p:spPr>
          <a:xfrm>
            <a:off x="1941342" y="1857700"/>
            <a:ext cx="8412480" cy="5000300"/>
          </a:xfrm>
        </p:spPr>
      </p:pic>
    </p:spTree>
    <p:extLst>
      <p:ext uri="{BB962C8B-B14F-4D97-AF65-F5344CB8AC3E}">
        <p14:creationId xmlns:p14="http://schemas.microsoft.com/office/powerpoint/2010/main" val="93117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3FC6-4172-6912-692E-72B7C400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68276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solidFill>
                  <a:srgbClr val="002060"/>
                </a:solidFill>
                <a:latin typeface="Arial Black" panose="020B0A04020102020204" pitchFamily="34" charset="0"/>
              </a:rPr>
              <a:t>IMPORTANCE/benefits OF OOP</a:t>
            </a:r>
            <a:endParaRPr lang="en-NG" sz="45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7686-B703-EB67-6A8D-5F3E894C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9855"/>
            <a:ext cx="9720073" cy="4023360"/>
          </a:xfrm>
        </p:spPr>
        <p:txBody>
          <a:bodyPr>
            <a:normAutofit fontScale="92500"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Arial Black" panose="020B0A04020102020204" pitchFamily="34" charset="0"/>
              </a:rPr>
              <a:t>Benefits of OOP include</a:t>
            </a:r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Modularity. Encapsulation enables objects to be self-contained, making troubleshooting and collaborative development easier.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Easily upgradable and scalable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Interface descriptions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Flexibility</a:t>
            </a:r>
          </a:p>
          <a:p>
            <a:endParaRPr lang="en-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C6A3-C035-3056-0DB8-4B4C024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0946"/>
            <a:ext cx="10252364" cy="199505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rial Black" panose="020B0A04020102020204" pitchFamily="34" charset="0"/>
              </a:rPr>
              <a:t>SOME EXAMPLES OF OBJECT-ORIENTED PROGRAMMING</a:t>
            </a:r>
            <a:endParaRPr lang="en-NG" sz="3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A556-5BE3-31D8-8D2B-04D40F375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4215" y="2286000"/>
            <a:ext cx="3625948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Ada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ActionScript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Common Lisp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C#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Dart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Eiffel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Fortran 2003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Haxe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Java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Scala</a:t>
            </a:r>
          </a:p>
          <a:p>
            <a:pPr>
              <a:buFont typeface="Wingdings" panose="05000000000000000000" pitchFamily="2" charset="2"/>
              <a:buChar char="v"/>
            </a:pPr>
            <a:endParaRPr lang="en-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DEB43-9997-1E7E-2475-14B2C6E1B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0163" y="2356338"/>
            <a:ext cx="3056206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JavaScript,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Kotlin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logo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MATLAB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Objective-C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Object Pascal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Perl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PHP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Python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Raku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Visual Basic. Net</a:t>
            </a:r>
          </a:p>
          <a:p>
            <a:endParaRPr lang="en-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24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</TotalTime>
  <Words>126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Tw Cen MT</vt:lpstr>
      <vt:lpstr>Tw Cen MT Condensed</vt:lpstr>
      <vt:lpstr>Wingdings</vt:lpstr>
      <vt:lpstr>Wingdings 3</vt:lpstr>
      <vt:lpstr>Integral</vt:lpstr>
      <vt:lpstr>OBJECT ORIENTED PROGRAMMING</vt:lpstr>
      <vt:lpstr>Definition of oop</vt:lpstr>
      <vt:lpstr>Object oriented programming system</vt:lpstr>
      <vt:lpstr>IMPORTANCE/benefits OF OOP</vt:lpstr>
      <vt:lpstr>SOME EXAMPLES OF OBJECT-ORIENTED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Esther Balogun</dc:creator>
  <cp:lastModifiedBy>Esther Balogun</cp:lastModifiedBy>
  <cp:revision>1</cp:revision>
  <dcterms:created xsi:type="dcterms:W3CDTF">2023-05-11T12:23:47Z</dcterms:created>
  <dcterms:modified xsi:type="dcterms:W3CDTF">2023-05-11T19:39:44Z</dcterms:modified>
</cp:coreProperties>
</file>