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5144"/>
  </p:normalViewPr>
  <p:slideViewPr>
    <p:cSldViewPr snapToGrid="0">
      <p:cViewPr varScale="1">
        <p:scale>
          <a:sx n="96" d="100"/>
          <a:sy n="96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A403F5-63EA-CFC5-4F7E-413DBAFF1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2312E7B-0EEE-A372-EF7C-9A3F3469C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BB9488B-FE6B-96D3-5F6B-ACB1993C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176A-94EC-754D-B712-4A6476D613FD}" type="datetimeFigureOut">
              <a:rPr lang="tr-TR" smtClean="0"/>
              <a:t>25.04.2023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B6ED49D-4CEC-3E96-8ED3-C7525374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4A34174-1A09-F2F7-406F-BA8ADC14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18C-129E-D64A-9605-92D9216091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438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DD94D0-3A77-2E0E-35F7-CAE6B113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572274F-C157-FB11-72FD-552A1DE7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E5A5AEC-E875-69FA-1B5B-4C1BF38A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176A-94EC-754D-B712-4A6476D613FD}" type="datetimeFigureOut">
              <a:rPr lang="tr-TR" smtClean="0"/>
              <a:t>25.04.2023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DE48A72-3F85-E79C-3E18-E46C345E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44F8C1-F8DB-5C79-26BD-5A1F5A88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18C-129E-D64A-9605-92D9216091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745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623ECBF-926F-44FF-AF0C-C29A51600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D9E2AA2-785F-A071-CE37-F21994EB6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C834165-FB4B-2AF5-2E65-CF3A93E1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176A-94EC-754D-B712-4A6476D613FD}" type="datetimeFigureOut">
              <a:rPr lang="tr-TR" smtClean="0"/>
              <a:t>25.04.2023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6B5511F-3188-523D-275A-F634700F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F67E1F9-9FF2-0D29-6088-F6CAAE9B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18C-129E-D64A-9605-92D9216091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542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71AF67-5734-E581-D27A-02A6C0F0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2B5228-FCF4-1666-44CC-3A17A55CD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87FB213-E535-9C52-85EE-FFF1A9B6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176A-94EC-754D-B712-4A6476D613FD}" type="datetimeFigureOut">
              <a:rPr lang="tr-TR" smtClean="0"/>
              <a:t>25.04.2023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371E259-B06B-A7F0-815A-5E8C253F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CDE701-CB3A-BF2D-E847-843A2D27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18C-129E-D64A-9605-92D9216091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551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C0493D-DB5C-2B94-4DF7-606FBB1E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378F982-B3D6-7376-A6B0-5D66463B2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A9D654F-D174-7870-6226-6E361215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176A-94EC-754D-B712-4A6476D613FD}" type="datetimeFigureOut">
              <a:rPr lang="tr-TR" smtClean="0"/>
              <a:t>25.04.2023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ED1DA1E-35EF-4ED9-1D87-08B025D6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8AA2C82-9F40-9BE2-8214-5CCFFDC4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18C-129E-D64A-9605-92D9216091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69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46BFCE-FBF9-5B94-5E6B-588114D8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CC396A-5028-8D81-B2F3-E220A8CFB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9BDAF09-30A1-E45D-26A9-4290D0F42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9539BC0-A553-92BE-1B66-31C5AB9B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176A-94EC-754D-B712-4A6476D613FD}" type="datetimeFigureOut">
              <a:rPr lang="tr-TR" smtClean="0"/>
              <a:t>25.04.2023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6D16D7F-D032-3DCF-B284-6F007C97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E07E0C5-8ED0-F1EC-68CD-7A317429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18C-129E-D64A-9605-92D9216091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74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681F1A-07C7-B139-4C42-F9EFDDB2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D5CA26E-7B9E-D68C-8249-B7BE747DE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D4728AF-8ACC-BC17-AA00-CFE28BAF2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14D6904-9828-ABB9-D51E-A2B4E29AD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D7C5BBB-7C0B-AEA9-B974-FEB4B00E6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99DB47F-B4E2-D638-B5C7-D705391C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176A-94EC-754D-B712-4A6476D613FD}" type="datetimeFigureOut">
              <a:rPr lang="tr-TR" smtClean="0"/>
              <a:t>25.04.2023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5B33398-6CDC-F088-A6F7-2EEF6603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0A29DA4-19C4-8A2D-B991-6C1D3C34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18C-129E-D64A-9605-92D9216091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340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1F671C-1730-2361-7154-DFCA596F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2D752A0-DF03-84B9-9EE4-CB8E1584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176A-94EC-754D-B712-4A6476D613FD}" type="datetimeFigureOut">
              <a:rPr lang="tr-TR" smtClean="0"/>
              <a:t>25.04.2023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E15D4FA-D7DC-A325-BB10-C0C5E916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E8D4D79-9403-BAF7-8077-A6237550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18C-129E-D64A-9605-92D9216091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20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5755BA4-3FBF-A3A9-751F-B193F8EE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176A-94EC-754D-B712-4A6476D613FD}" type="datetimeFigureOut">
              <a:rPr lang="tr-TR" smtClean="0"/>
              <a:t>25.04.2023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6666331-EB08-A05D-501F-3791FD48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57A9BD2-245F-3C1E-48E2-AF9B144F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18C-129E-D64A-9605-92D9216091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204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65B31B-A68E-C04D-2E8F-CD522191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E5AB12-8BE7-3678-6CB6-4EF7DB336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D638547-335A-D29E-293A-B8B949D3A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635749E-0098-DAC4-67D4-D6417904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176A-94EC-754D-B712-4A6476D613FD}" type="datetimeFigureOut">
              <a:rPr lang="tr-TR" smtClean="0"/>
              <a:t>25.04.2023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9917C78-59CD-7FE1-8F0B-91AE8D54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9AD62DF-20E1-32E6-7874-E844D3D7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18C-129E-D64A-9605-92D9216091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155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3D56C2-F446-A1A8-7F41-1B294CDB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6B8564A-BCE8-3CF0-D06B-DB201AF76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16180F6-94B0-A541-9286-6C2D691A1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9AC4CA2-53E5-35F9-E2B7-4CEA0D84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176A-94EC-754D-B712-4A6476D613FD}" type="datetimeFigureOut">
              <a:rPr lang="tr-TR" smtClean="0"/>
              <a:t>25.04.2023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441CB6-75A6-EE16-3C86-BCA5FED6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16401E4-5E7C-34FA-994B-27C38809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18C-129E-D64A-9605-92D9216091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224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3B90269-05D5-F9D8-F1E5-A403A6B0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485CA2F-EE48-D5E3-DFB4-297A6EDA5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48F6E54-73B9-25B7-06F8-4CDCC8277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F176A-94EC-754D-B712-4A6476D613FD}" type="datetimeFigureOut">
              <a:rPr lang="tr-TR" smtClean="0"/>
              <a:t>25.04.2023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5AF26B4-35B4-361F-248C-C580CAF84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C1FCC4-82BE-BEFD-1D23-050EDE0B3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4A18C-129E-D64A-9605-92D9216091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287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801323-5258-5343-1B46-698E39E58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SOSYAL MEDYA REKLAMCILIĞI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9333141-374D-04F3-315A-309CA3F5F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141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FF4AC4-4AFE-0FF9-AD39-5A2D215F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AD265C-8280-6357-4A5D-74A327A14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başlığın amacı doğrudan ürün satmak olmamalıdır. Dikkat çekici olmalı ve sonraki metni okutma amacı taşımalıdır.</a:t>
            </a:r>
          </a:p>
          <a:p>
            <a:r>
              <a:rPr lang="tr-TR" dirty="0"/>
              <a:t>Günümüzde insanların dikkat seviyeleri 2sn’lere kadar düşmüştür. Bu sebepten başlıklar dikkat çekici olmalı. </a:t>
            </a:r>
          </a:p>
          <a:p>
            <a:r>
              <a:rPr lang="tr-TR" dirty="0"/>
              <a:t>İyi bir başlığın önemli özelliği ilgili ürün ya da hizmetle ilgili merak uyandırmasıdır.</a:t>
            </a:r>
          </a:p>
          <a:p>
            <a:r>
              <a:rPr lang="tr-TR" dirty="0"/>
              <a:t>Reklamlarımızda başlığın ilk cümlesinde ilgili anahtar kelimemiz olmalıdır.</a:t>
            </a:r>
          </a:p>
        </p:txBody>
      </p:sp>
    </p:spTree>
    <p:extLst>
      <p:ext uri="{BB962C8B-B14F-4D97-AF65-F5344CB8AC3E}">
        <p14:creationId xmlns:p14="http://schemas.microsoft.com/office/powerpoint/2010/main" val="327693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94D10F-E3DB-E0BE-7692-AF34B7D0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Metin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2FF340-2857-429A-97A3-7E331E68F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Metin anahtar kelime ile başlamalı</a:t>
            </a:r>
          </a:p>
          <a:p>
            <a:r>
              <a:rPr lang="tr-TR" dirty="0"/>
              <a:t>«Ders Kitaplarında Eylül Ayına Özel Fırsat»</a:t>
            </a:r>
          </a:p>
          <a:p>
            <a:r>
              <a:rPr lang="tr-TR" dirty="0"/>
              <a:t>Metinde anlam bütünlüğünü bozmadan maksimum düzeyde anahtar kelimeyi arama hacmi en yüksekten en düşüğe doğru kullan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868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4F35D8-65E4-9694-7C0C-71448836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Landpage</a:t>
            </a:r>
            <a:r>
              <a:rPr lang="tr-TR" dirty="0"/>
              <a:t> – Açılış Sayfası ile uyumluluk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5DE682-93BA-734E-78FA-B90985AC0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Aranılan anahtar kelime – sorgu ne ise </a:t>
            </a:r>
            <a:r>
              <a:rPr lang="tr-TR" dirty="0" err="1"/>
              <a:t>land</a:t>
            </a:r>
            <a:r>
              <a:rPr lang="tr-TR" dirty="0"/>
              <a:t> </a:t>
            </a:r>
            <a:r>
              <a:rPr lang="tr-TR" dirty="0" err="1"/>
              <a:t>page</a:t>
            </a:r>
            <a:r>
              <a:rPr lang="tr-TR" dirty="0"/>
              <a:t> yani linkte açılan sayfa aynı olmalıdır. Bu sayfada anahtar kelimeyle ilgili bilgiler yer almalıdır.</a:t>
            </a:r>
          </a:p>
        </p:txBody>
      </p:sp>
    </p:spTree>
    <p:extLst>
      <p:ext uri="{BB962C8B-B14F-4D97-AF65-F5344CB8AC3E}">
        <p14:creationId xmlns:p14="http://schemas.microsoft.com/office/powerpoint/2010/main" val="317218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56E139-D6FA-6F7C-4EF2-E12C39ED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Kişiselleştirme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67D476-DFCF-DF0B-2C0A-932A1AB34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Metin mümkün olduğu kadar hedef kitle özelinde «kişiselleştirilmeli»</a:t>
            </a:r>
          </a:p>
          <a:p>
            <a:endParaRPr lang="tr-TR" dirty="0"/>
          </a:p>
          <a:p>
            <a:r>
              <a:rPr lang="tr-TR" dirty="0"/>
              <a:t>İSTANBUL’DAKİ EN İYİ KİTAP MAĞAZALARI, KİTAPLARIN FİYATLARINI YARI YARIYA İNDİRİYORUZ. AY SONUNA KADAR GEÇERLİ STOKLAR İLE SINIRLI FIRSAT. PEŞİN FİYATINA 9 AY TAKSİT.</a:t>
            </a:r>
          </a:p>
          <a:p>
            <a:endParaRPr lang="tr-TR" dirty="0"/>
          </a:p>
          <a:p>
            <a:r>
              <a:rPr lang="tr-TR" dirty="0"/>
              <a:t>Sunmuş olduğunuz </a:t>
            </a:r>
            <a:r>
              <a:rPr lang="tr-TR" dirty="0" err="1"/>
              <a:t>ektralarınız</a:t>
            </a:r>
            <a:r>
              <a:rPr lang="tr-TR" dirty="0"/>
              <a:t> varsa metinde belirtin.</a:t>
            </a:r>
          </a:p>
        </p:txBody>
      </p:sp>
    </p:spTree>
    <p:extLst>
      <p:ext uri="{BB962C8B-B14F-4D97-AF65-F5344CB8AC3E}">
        <p14:creationId xmlns:p14="http://schemas.microsoft.com/office/powerpoint/2010/main" val="121279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020970-772E-452B-0BFD-88945334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Reklam Metni Kuralları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92135C-265F-7F53-C69D-5234A2DA4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Noktalama işaretleri koyamıyoruz.</a:t>
            </a:r>
          </a:p>
          <a:p>
            <a:r>
              <a:rPr lang="tr-TR" dirty="0" err="1"/>
              <a:t>Emoji</a:t>
            </a:r>
            <a:r>
              <a:rPr lang="tr-TR" dirty="0"/>
              <a:t> kullanılmaz.</a:t>
            </a:r>
          </a:p>
          <a:p>
            <a:r>
              <a:rPr lang="tr-TR" dirty="0"/>
              <a:t>Tamamı büyük harf kullanılamaz.</a:t>
            </a:r>
          </a:p>
          <a:p>
            <a:r>
              <a:rPr lang="tr-TR" dirty="0"/>
              <a:t>Ticari marka adı geçirilemez.</a:t>
            </a:r>
          </a:p>
          <a:p>
            <a:r>
              <a:rPr lang="tr-TR" dirty="0"/>
              <a:t>Reklam politikaları okunmalıdır.</a:t>
            </a:r>
          </a:p>
        </p:txBody>
      </p:sp>
    </p:spTree>
    <p:extLst>
      <p:ext uri="{BB962C8B-B14F-4D97-AF65-F5344CB8AC3E}">
        <p14:creationId xmlns:p14="http://schemas.microsoft.com/office/powerpoint/2010/main" val="380353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6B1188-74E3-F814-E087-9D58CBCC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Onaylanmayan Reklamlar için Başvuru Adresi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20E762-A539-7985-263F-DF6527A4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Google’da onay isteyen bazı </a:t>
            </a:r>
            <a:r>
              <a:rPr lang="tr-TR"/>
              <a:t>kategoriler bulunmaktadır.</a:t>
            </a:r>
          </a:p>
        </p:txBody>
      </p:sp>
    </p:spTree>
    <p:extLst>
      <p:ext uri="{BB962C8B-B14F-4D97-AF65-F5344CB8AC3E}">
        <p14:creationId xmlns:p14="http://schemas.microsoft.com/office/powerpoint/2010/main" val="4597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202</Words>
  <Application>Microsoft Macintosh PowerPoint</Application>
  <PresentationFormat>Geniş ekran</PresentationFormat>
  <Paragraphs>26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SOSYAL MEDYA REKLAMCILIĞI</vt:lpstr>
      <vt:lpstr>Başlık</vt:lpstr>
      <vt:lpstr>Metin</vt:lpstr>
      <vt:lpstr>Landpage – Açılış Sayfası ile uyumluluk</vt:lpstr>
      <vt:lpstr>Kişiselleştirme</vt:lpstr>
      <vt:lpstr>Reklam Metni Kuralları</vt:lpstr>
      <vt:lpstr>Onaylanmayan Reklamlar için Başvuru Adresi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Kemal Gunay</dc:creator>
  <cp:lastModifiedBy>Kemal Gunay</cp:lastModifiedBy>
  <cp:revision>2</cp:revision>
  <dcterms:created xsi:type="dcterms:W3CDTF">2023-04-18T18:27:38Z</dcterms:created>
  <dcterms:modified xsi:type="dcterms:W3CDTF">2023-04-25T06:50:54Z</dcterms:modified>
</cp:coreProperties>
</file>