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Başlık">
    <p:spTree>
      <p:nvGrpSpPr>
        <p:cNvPr id="1" name=""/>
        <p:cNvGrpSpPr/>
        <p:nvPr/>
      </p:nvGrpSpPr>
      <p:grpSpPr>
        <a:xfrm>
          <a:off x="0" y="0"/>
          <a:ext cx="0" cy="0"/>
          <a:chOff x="0" y="0"/>
          <a:chExt cx="0" cy="0"/>
        </a:xfrm>
      </p:grpSpPr>
      <p:sp>
        <p:nvSpPr>
          <p:cNvPr id="11" name="Yazar ve Tarih"/>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Yazar ve Tarih</a:t>
            </a:r>
          </a:p>
        </p:txBody>
      </p:sp>
      <p:sp>
        <p:nvSpPr>
          <p:cNvPr id="12" name="Sunu Başlığı"/>
          <p:cNvSpPr txBox="1"/>
          <p:nvPr>
            <p:ph type="title" hasCustomPrompt="1"/>
          </p:nvPr>
        </p:nvSpPr>
        <p:spPr>
          <a:xfrm>
            <a:off x="1206496" y="2574991"/>
            <a:ext cx="21971004" cy="4648201"/>
          </a:xfrm>
          <a:prstGeom prst="rect">
            <a:avLst/>
          </a:prstGeom>
        </p:spPr>
        <p:txBody>
          <a:bodyPr anchor="b"/>
          <a:lstStyle>
            <a:lvl1pPr>
              <a:defRPr spc="-232" sz="11600"/>
            </a:lvl1pPr>
          </a:lstStyle>
          <a:p>
            <a:pPr/>
            <a:r>
              <a:t>Sunu Başlığı</a:t>
            </a:r>
          </a:p>
        </p:txBody>
      </p:sp>
      <p:sp>
        <p:nvSpPr>
          <p:cNvPr id="13" name="Gövde Düzeyi Bir…"/>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Sunu Alt Başlığı</a:t>
            </a:r>
          </a:p>
          <a:p>
            <a:pPr lvl="1"/>
            <a:r>
              <a:t/>
            </a:r>
          </a:p>
          <a:p>
            <a:pPr lvl="2"/>
            <a:r>
              <a:t/>
            </a:r>
          </a:p>
          <a:p>
            <a:pPr lvl="3"/>
            <a:r>
              <a:t/>
            </a:r>
          </a:p>
          <a:p>
            <a:pPr lvl="4"/>
            <a:r>
              <a:t/>
            </a:r>
          </a:p>
        </p:txBody>
      </p:sp>
      <p:sp>
        <p:nvSpPr>
          <p:cNvPr id="14"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Rapor">
    <p:spTree>
      <p:nvGrpSpPr>
        <p:cNvPr id="1" name=""/>
        <p:cNvGrpSpPr/>
        <p:nvPr/>
      </p:nvGrpSpPr>
      <p:grpSpPr>
        <a:xfrm>
          <a:off x="0" y="0"/>
          <a:ext cx="0" cy="0"/>
          <a:chOff x="0" y="0"/>
          <a:chExt cx="0" cy="0"/>
        </a:xfrm>
      </p:grpSpPr>
      <p:sp>
        <p:nvSpPr>
          <p:cNvPr id="98" name="Gövde Düzeyi Bir…"/>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Rapor</a:t>
            </a:r>
          </a:p>
          <a:p>
            <a:pPr lvl="1"/>
            <a:r>
              <a:t/>
            </a:r>
          </a:p>
          <a:p>
            <a:pPr lvl="2"/>
            <a:r>
              <a:t/>
            </a:r>
          </a:p>
          <a:p>
            <a:pPr lvl="3"/>
            <a:r>
              <a:t/>
            </a:r>
          </a:p>
          <a:p>
            <a:pPr lvl="4"/>
            <a:r>
              <a:t/>
            </a:r>
          </a:p>
        </p:txBody>
      </p:sp>
      <p:sp>
        <p:nvSpPr>
          <p:cNvPr id="99"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üyük Veri">
    <p:spTree>
      <p:nvGrpSpPr>
        <p:cNvPr id="1" name=""/>
        <p:cNvGrpSpPr/>
        <p:nvPr/>
      </p:nvGrpSpPr>
      <p:grpSpPr>
        <a:xfrm>
          <a:off x="0" y="0"/>
          <a:ext cx="0" cy="0"/>
          <a:chOff x="0" y="0"/>
          <a:chExt cx="0" cy="0"/>
        </a:xfrm>
      </p:grpSpPr>
      <p:sp>
        <p:nvSpPr>
          <p:cNvPr id="106" name="Gövde Düzeyi Bir…"/>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Veri bilgisi"/>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Veri bilgisi</a:t>
            </a:r>
          </a:p>
        </p:txBody>
      </p:sp>
      <p:sp>
        <p:nvSpPr>
          <p:cNvPr id="108"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lıntı">
    <p:spTree>
      <p:nvGrpSpPr>
        <p:cNvPr id="1" name=""/>
        <p:cNvGrpSpPr/>
        <p:nvPr/>
      </p:nvGrpSpPr>
      <p:grpSpPr>
        <a:xfrm>
          <a:off x="0" y="0"/>
          <a:ext cx="0" cy="0"/>
          <a:chOff x="0" y="0"/>
          <a:chExt cx="0" cy="0"/>
        </a:xfrm>
      </p:grpSpPr>
      <p:sp>
        <p:nvSpPr>
          <p:cNvPr id="115" name="İsim"/>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İsim</a:t>
            </a:r>
          </a:p>
        </p:txBody>
      </p:sp>
      <p:sp>
        <p:nvSpPr>
          <p:cNvPr id="116" name="Gövde Düzeyi Bir…"/>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“Ünlü Alıntı”</a:t>
            </a:r>
          </a:p>
          <a:p>
            <a:pPr lvl="1"/>
            <a:r>
              <a:t/>
            </a:r>
          </a:p>
          <a:p>
            <a:pPr lvl="2"/>
            <a:r>
              <a:t/>
            </a:r>
          </a:p>
          <a:p>
            <a:pPr lvl="3"/>
            <a:r>
              <a:t/>
            </a:r>
          </a:p>
          <a:p>
            <a:pPr lvl="4"/>
            <a:r>
              <a:t/>
            </a:r>
          </a:p>
        </p:txBody>
      </p:sp>
      <p:sp>
        <p:nvSpPr>
          <p:cNvPr id="117"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ğraf - 3 Yukarı">
    <p:spTree>
      <p:nvGrpSpPr>
        <p:cNvPr id="1" name=""/>
        <p:cNvGrpSpPr/>
        <p:nvPr/>
      </p:nvGrpSpPr>
      <p:grpSpPr>
        <a:xfrm>
          <a:off x="0" y="0"/>
          <a:ext cx="0" cy="0"/>
          <a:chOff x="0" y="0"/>
          <a:chExt cx="0" cy="0"/>
        </a:xfrm>
      </p:grpSpPr>
      <p:sp>
        <p:nvSpPr>
          <p:cNvPr id="124" name="Kızarmış pilav, kaynamış yumurta ve salata ile dolu kâse ve yemek çubukları"/>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Somon balığı çöreği, salata ve humus ile dolu kâse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Maydanozlu tereyağı, kavrulmuş fındık ve rendelenmiş parmesan peyniriyle bir kâse pappardelle makarna"/>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ğraf">
    <p:spTree>
      <p:nvGrpSpPr>
        <p:cNvPr id="1" name=""/>
        <p:cNvGrpSpPr/>
        <p:nvPr/>
      </p:nvGrpSpPr>
      <p:grpSpPr>
        <a:xfrm>
          <a:off x="0" y="0"/>
          <a:ext cx="0" cy="0"/>
          <a:chOff x="0" y="0"/>
          <a:chExt cx="0" cy="0"/>
        </a:xfrm>
      </p:grpSpPr>
      <p:sp>
        <p:nvSpPr>
          <p:cNvPr id="134" name="kızarmış pilav, kaynamış yumurta ve salata ile dolu kâse ve yemek çubukları"/>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ayt Numarası"/>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oş">
    <p:spTree>
      <p:nvGrpSpPr>
        <p:cNvPr id="1" name=""/>
        <p:cNvGrpSpPr/>
        <p:nvPr/>
      </p:nvGrpSpPr>
      <p:grpSpPr>
        <a:xfrm>
          <a:off x="0" y="0"/>
          <a:ext cx="0" cy="0"/>
          <a:chOff x="0" y="0"/>
          <a:chExt cx="0" cy="0"/>
        </a:xfrm>
      </p:grpSpPr>
      <p:sp>
        <p:nvSpPr>
          <p:cNvPr id="142"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ve Fotoğraf">
    <p:spTree>
      <p:nvGrpSpPr>
        <p:cNvPr id="1" name=""/>
        <p:cNvGrpSpPr/>
        <p:nvPr/>
      </p:nvGrpSpPr>
      <p:grpSpPr>
        <a:xfrm>
          <a:off x="0" y="0"/>
          <a:ext cx="0" cy="0"/>
          <a:chOff x="0" y="0"/>
          <a:chExt cx="0" cy="0"/>
        </a:xfrm>
      </p:grpSpPr>
      <p:sp>
        <p:nvSpPr>
          <p:cNvPr id="21" name="Avokadolar ve misket limonları"/>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Sunu Başlığı"/>
          <p:cNvSpPr txBox="1"/>
          <p:nvPr>
            <p:ph type="title" hasCustomPrompt="1"/>
          </p:nvPr>
        </p:nvSpPr>
        <p:spPr>
          <a:xfrm>
            <a:off x="1206500" y="7124700"/>
            <a:ext cx="21971000" cy="4648200"/>
          </a:xfrm>
          <a:prstGeom prst="rect">
            <a:avLst/>
          </a:prstGeom>
        </p:spPr>
        <p:txBody>
          <a:bodyPr anchor="b"/>
          <a:lstStyle>
            <a:lvl1pPr>
              <a:defRPr spc="-232" sz="11600"/>
            </a:lvl1pPr>
          </a:lstStyle>
          <a:p>
            <a:pPr/>
            <a:r>
              <a:t>Sunu Başlığı</a:t>
            </a:r>
          </a:p>
        </p:txBody>
      </p:sp>
      <p:sp>
        <p:nvSpPr>
          <p:cNvPr id="23" name="Yazar ve Tarih"/>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Yazar ve Tarih</a:t>
            </a:r>
          </a:p>
        </p:txBody>
      </p:sp>
      <p:sp>
        <p:nvSpPr>
          <p:cNvPr id="24" name="Gövde Düzeyi Bir…"/>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Sunu Alt Başlığı</a:t>
            </a:r>
          </a:p>
          <a:p>
            <a:pPr lvl="1"/>
            <a:r>
              <a:t/>
            </a:r>
          </a:p>
          <a:p>
            <a:pPr lvl="2"/>
            <a:r>
              <a:t/>
            </a:r>
          </a:p>
          <a:p>
            <a:pPr lvl="3"/>
            <a:r>
              <a:t/>
            </a:r>
          </a:p>
          <a:p>
            <a:pPr lvl="4"/>
            <a:r>
              <a:t/>
            </a:r>
          </a:p>
        </p:txBody>
      </p:sp>
      <p:sp>
        <p:nvSpPr>
          <p:cNvPr id="25"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lternatif Başlık ve Fotoğraf">
    <p:spTree>
      <p:nvGrpSpPr>
        <p:cNvPr id="1" name=""/>
        <p:cNvGrpSpPr/>
        <p:nvPr/>
      </p:nvGrpSpPr>
      <p:grpSpPr>
        <a:xfrm>
          <a:off x="0" y="0"/>
          <a:ext cx="0" cy="0"/>
          <a:chOff x="0" y="0"/>
          <a:chExt cx="0" cy="0"/>
        </a:xfrm>
      </p:grpSpPr>
      <p:sp>
        <p:nvSpPr>
          <p:cNvPr id="32" name="Somon balığı çöreği, salata ve humus ile dolu kâse"/>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ayt Başlığı"/>
          <p:cNvSpPr txBox="1"/>
          <p:nvPr>
            <p:ph type="title" hasCustomPrompt="1"/>
          </p:nvPr>
        </p:nvSpPr>
        <p:spPr>
          <a:xfrm>
            <a:off x="1206500" y="1270000"/>
            <a:ext cx="9779000" cy="5882273"/>
          </a:xfrm>
          <a:prstGeom prst="rect">
            <a:avLst/>
          </a:prstGeom>
        </p:spPr>
        <p:txBody>
          <a:bodyPr anchor="b"/>
          <a:lstStyle/>
          <a:p>
            <a:pPr/>
            <a:r>
              <a:t>Slayt Başlığı</a:t>
            </a:r>
          </a:p>
        </p:txBody>
      </p:sp>
      <p:sp>
        <p:nvSpPr>
          <p:cNvPr id="34" name="Gövde Düzeyi Bir…"/>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Slayt Alt Başlığı</a:t>
            </a:r>
          </a:p>
          <a:p>
            <a:pPr lvl="1"/>
            <a:r>
              <a:t/>
            </a:r>
          </a:p>
          <a:p>
            <a:pPr lvl="2"/>
            <a:r>
              <a:t/>
            </a:r>
          </a:p>
          <a:p>
            <a:pPr lvl="3"/>
            <a:r>
              <a:t/>
            </a:r>
          </a:p>
          <a:p>
            <a:pPr lvl="4"/>
            <a:r>
              <a:t/>
            </a:r>
          </a:p>
        </p:txBody>
      </p:sp>
      <p:sp>
        <p:nvSpPr>
          <p:cNvPr id="35" name="Slayt Numarası"/>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ve Madde İşaretleri">
    <p:spTree>
      <p:nvGrpSpPr>
        <p:cNvPr id="1" name=""/>
        <p:cNvGrpSpPr/>
        <p:nvPr/>
      </p:nvGrpSpPr>
      <p:grpSpPr>
        <a:xfrm>
          <a:off x="0" y="0"/>
          <a:ext cx="0" cy="0"/>
          <a:chOff x="0" y="0"/>
          <a:chExt cx="0" cy="0"/>
        </a:xfrm>
      </p:grpSpPr>
      <p:sp>
        <p:nvSpPr>
          <p:cNvPr id="42" name="Slayt Başlığı"/>
          <p:cNvSpPr txBox="1"/>
          <p:nvPr>
            <p:ph type="title" hasCustomPrompt="1"/>
          </p:nvPr>
        </p:nvSpPr>
        <p:spPr>
          <a:prstGeom prst="rect">
            <a:avLst/>
          </a:prstGeom>
        </p:spPr>
        <p:txBody>
          <a:bodyPr/>
          <a:lstStyle/>
          <a:p>
            <a:pPr/>
            <a:r>
              <a:t>Slayt Başlığı</a:t>
            </a:r>
          </a:p>
        </p:txBody>
      </p:sp>
      <p:sp>
        <p:nvSpPr>
          <p:cNvPr id="43" name="Slayt Alt Başlığı"/>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Slayt Alt Başlığı</a:t>
            </a:r>
          </a:p>
        </p:txBody>
      </p:sp>
      <p:sp>
        <p:nvSpPr>
          <p:cNvPr id="44" name="Gövde Düzeyi Bir…"/>
          <p:cNvSpPr txBox="1"/>
          <p:nvPr>
            <p:ph type="body" idx="1" hasCustomPrompt="1"/>
          </p:nvPr>
        </p:nvSpPr>
        <p:spPr>
          <a:prstGeom prst="rect">
            <a:avLst/>
          </a:prstGeom>
        </p:spPr>
        <p:txBody>
          <a:bodyPr/>
          <a:lstStyle/>
          <a:p>
            <a:pPr/>
            <a:r>
              <a:t>Slayt madde işareti metni</a:t>
            </a:r>
          </a:p>
          <a:p>
            <a:pPr lvl="1"/>
            <a:r>
              <a:t/>
            </a:r>
          </a:p>
          <a:p>
            <a:pPr lvl="2"/>
            <a:r>
              <a:t/>
            </a:r>
          </a:p>
          <a:p>
            <a:pPr lvl="3"/>
            <a:r>
              <a:t/>
            </a:r>
          </a:p>
          <a:p>
            <a:pPr lvl="4"/>
            <a:r>
              <a:t/>
            </a:r>
          </a:p>
        </p:txBody>
      </p:sp>
      <p:sp>
        <p:nvSpPr>
          <p:cNvPr id="45"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dde İşaretleri">
    <p:spTree>
      <p:nvGrpSpPr>
        <p:cNvPr id="1" name=""/>
        <p:cNvGrpSpPr/>
        <p:nvPr/>
      </p:nvGrpSpPr>
      <p:grpSpPr>
        <a:xfrm>
          <a:off x="0" y="0"/>
          <a:ext cx="0" cy="0"/>
          <a:chOff x="0" y="0"/>
          <a:chExt cx="0" cy="0"/>
        </a:xfrm>
      </p:grpSpPr>
      <p:sp>
        <p:nvSpPr>
          <p:cNvPr id="52" name="Gövde Düzeyi Bir…"/>
          <p:cNvSpPr txBox="1"/>
          <p:nvPr>
            <p:ph type="body" idx="1" hasCustomPrompt="1"/>
          </p:nvPr>
        </p:nvSpPr>
        <p:spPr>
          <a:prstGeom prst="rect">
            <a:avLst/>
          </a:prstGeom>
        </p:spPr>
        <p:txBody>
          <a:bodyPr numCol="2" spcCol="1098550"/>
          <a:lstStyle/>
          <a:p>
            <a:pPr/>
            <a:r>
              <a:t>Slayt madde işareti metni</a:t>
            </a:r>
          </a:p>
          <a:p>
            <a:pPr lvl="1"/>
            <a:r>
              <a:t/>
            </a:r>
          </a:p>
          <a:p>
            <a:pPr lvl="2"/>
            <a:r>
              <a:t/>
            </a:r>
          </a:p>
          <a:p>
            <a:pPr lvl="3"/>
            <a:r>
              <a:t/>
            </a:r>
          </a:p>
          <a:p>
            <a:pPr lvl="4"/>
            <a:r>
              <a:t/>
            </a:r>
          </a:p>
        </p:txBody>
      </p:sp>
      <p:sp>
        <p:nvSpPr>
          <p:cNvPr id="53"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aşlık, Madde İşaretleri ve Fotoğraf">
    <p:spTree>
      <p:nvGrpSpPr>
        <p:cNvPr id="1" name=""/>
        <p:cNvGrpSpPr/>
        <p:nvPr/>
      </p:nvGrpSpPr>
      <p:grpSpPr>
        <a:xfrm>
          <a:off x="0" y="0"/>
          <a:ext cx="0" cy="0"/>
          <a:chOff x="0" y="0"/>
          <a:chExt cx="0" cy="0"/>
        </a:xfrm>
      </p:grpSpPr>
      <p:sp>
        <p:nvSpPr>
          <p:cNvPr id="60" name="Slayt Alt Başlığı"/>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Slayt Alt Başlığı</a:t>
            </a:r>
          </a:p>
        </p:txBody>
      </p:sp>
      <p:sp>
        <p:nvSpPr>
          <p:cNvPr id="61" name="Gövde Düzeyi Bir…"/>
          <p:cNvSpPr txBox="1"/>
          <p:nvPr>
            <p:ph type="body" sz="half" idx="1" hasCustomPrompt="1"/>
          </p:nvPr>
        </p:nvSpPr>
        <p:spPr>
          <a:xfrm>
            <a:off x="1206500" y="4248504"/>
            <a:ext cx="9779000" cy="8256630"/>
          </a:xfrm>
          <a:prstGeom prst="rect">
            <a:avLst/>
          </a:prstGeom>
        </p:spPr>
        <p:txBody>
          <a:bodyPr/>
          <a:lstStyle/>
          <a:p>
            <a:pPr/>
            <a:r>
              <a:t>Slayt madde işareti metni</a:t>
            </a:r>
          </a:p>
          <a:p>
            <a:pPr lvl="1"/>
            <a:r>
              <a:t/>
            </a:r>
          </a:p>
          <a:p>
            <a:pPr lvl="2"/>
            <a:r>
              <a:t/>
            </a:r>
          </a:p>
          <a:p>
            <a:pPr lvl="3"/>
            <a:r>
              <a:t/>
            </a:r>
          </a:p>
          <a:p>
            <a:pPr lvl="4"/>
            <a:r>
              <a:t/>
            </a:r>
          </a:p>
        </p:txBody>
      </p:sp>
      <p:sp>
        <p:nvSpPr>
          <p:cNvPr id="62" name="Maydanozlu tereyağı, kavrulmuş fındık ve rendelenmiş parmesan peyniriyle bir kâse pappardelle makarna"/>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ayt Başlığı"/>
          <p:cNvSpPr txBox="1"/>
          <p:nvPr>
            <p:ph type="title" hasCustomPrompt="1"/>
          </p:nvPr>
        </p:nvSpPr>
        <p:spPr>
          <a:xfrm>
            <a:off x="1206500" y="1079500"/>
            <a:ext cx="9779000" cy="1435100"/>
          </a:xfrm>
          <a:prstGeom prst="rect">
            <a:avLst/>
          </a:prstGeom>
        </p:spPr>
        <p:txBody>
          <a:bodyPr/>
          <a:lstStyle/>
          <a:p>
            <a:pPr/>
            <a:r>
              <a:t>Slayt Başlığı</a:t>
            </a:r>
          </a:p>
        </p:txBody>
      </p:sp>
      <p:sp>
        <p:nvSpPr>
          <p:cNvPr id="64"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ölüm">
    <p:spTree>
      <p:nvGrpSpPr>
        <p:cNvPr id="1" name=""/>
        <p:cNvGrpSpPr/>
        <p:nvPr/>
      </p:nvGrpSpPr>
      <p:grpSpPr>
        <a:xfrm>
          <a:off x="0" y="0"/>
          <a:ext cx="0" cy="0"/>
          <a:chOff x="0" y="0"/>
          <a:chExt cx="0" cy="0"/>
        </a:xfrm>
      </p:grpSpPr>
      <p:sp>
        <p:nvSpPr>
          <p:cNvPr id="71" name="Bölüm Başlığı"/>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Bölüm Başlığı</a:t>
            </a:r>
          </a:p>
        </p:txBody>
      </p:sp>
      <p:sp>
        <p:nvSpPr>
          <p:cNvPr id="72" name="Slayt Numarası"/>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Yalnızca Başlık">
    <p:spTree>
      <p:nvGrpSpPr>
        <p:cNvPr id="1" name=""/>
        <p:cNvGrpSpPr/>
        <p:nvPr/>
      </p:nvGrpSpPr>
      <p:grpSpPr>
        <a:xfrm>
          <a:off x="0" y="0"/>
          <a:ext cx="0" cy="0"/>
          <a:chOff x="0" y="0"/>
          <a:chExt cx="0" cy="0"/>
        </a:xfrm>
      </p:grpSpPr>
      <p:sp>
        <p:nvSpPr>
          <p:cNvPr id="79" name="Slayt Başlığı"/>
          <p:cNvSpPr txBox="1"/>
          <p:nvPr>
            <p:ph type="title" hasCustomPrompt="1"/>
          </p:nvPr>
        </p:nvSpPr>
        <p:spPr>
          <a:xfrm>
            <a:off x="1206500" y="1079500"/>
            <a:ext cx="21971000" cy="1434949"/>
          </a:xfrm>
          <a:prstGeom prst="rect">
            <a:avLst/>
          </a:prstGeom>
        </p:spPr>
        <p:txBody>
          <a:bodyPr/>
          <a:lstStyle/>
          <a:p>
            <a:pPr/>
            <a:r>
              <a:t>Slayt Başlığı</a:t>
            </a:r>
          </a:p>
        </p:txBody>
      </p:sp>
      <p:sp>
        <p:nvSpPr>
          <p:cNvPr id="80" name="Slayt Alt Başlığı"/>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Slayt Alt Başlığı</a:t>
            </a:r>
          </a:p>
        </p:txBody>
      </p:sp>
      <p:sp>
        <p:nvSpPr>
          <p:cNvPr id="81"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janda">
    <p:spTree>
      <p:nvGrpSpPr>
        <p:cNvPr id="1" name=""/>
        <p:cNvGrpSpPr/>
        <p:nvPr/>
      </p:nvGrpSpPr>
      <p:grpSpPr>
        <a:xfrm>
          <a:off x="0" y="0"/>
          <a:ext cx="0" cy="0"/>
          <a:chOff x="0" y="0"/>
          <a:chExt cx="0" cy="0"/>
        </a:xfrm>
      </p:grpSpPr>
      <p:sp>
        <p:nvSpPr>
          <p:cNvPr id="88" name="Ajanda Başlığı"/>
          <p:cNvSpPr txBox="1"/>
          <p:nvPr>
            <p:ph type="title" hasCustomPrompt="1"/>
          </p:nvPr>
        </p:nvSpPr>
        <p:spPr>
          <a:xfrm>
            <a:off x="1206500" y="1079500"/>
            <a:ext cx="21971000" cy="1435100"/>
          </a:xfrm>
          <a:prstGeom prst="rect">
            <a:avLst/>
          </a:prstGeom>
        </p:spPr>
        <p:txBody>
          <a:bodyPr/>
          <a:lstStyle/>
          <a:p>
            <a:pPr/>
            <a:r>
              <a:t>Ajanda Başlığı</a:t>
            </a:r>
          </a:p>
        </p:txBody>
      </p:sp>
      <p:sp>
        <p:nvSpPr>
          <p:cNvPr id="89" name="Ajanda Alt Başlığı"/>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Ajanda Alt Başlığı</a:t>
            </a:r>
          </a:p>
        </p:txBody>
      </p:sp>
      <p:sp>
        <p:nvSpPr>
          <p:cNvPr id="90" name="Gövde Düzeyi Bir…"/>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Ajanda Konuları</a:t>
            </a:r>
          </a:p>
          <a:p>
            <a:pPr lvl="1"/>
            <a:r>
              <a:t/>
            </a:r>
          </a:p>
          <a:p>
            <a:pPr lvl="2"/>
            <a:r>
              <a:t/>
            </a:r>
          </a:p>
          <a:p>
            <a:pPr lvl="3"/>
            <a:r>
              <a:t/>
            </a:r>
          </a:p>
          <a:p>
            <a:pPr lvl="4"/>
            <a:r>
              <a:t/>
            </a:r>
          </a:p>
        </p:txBody>
      </p:sp>
      <p:sp>
        <p:nvSpPr>
          <p:cNvPr id="91" name="Slayt Numarası"/>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ayt Başlığı"/>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Slayt Başlığı</a:t>
            </a:r>
          </a:p>
        </p:txBody>
      </p:sp>
      <p:sp>
        <p:nvSpPr>
          <p:cNvPr id="3" name="Gövde Düzeyi Bir…"/>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Slayt madde işareti metni</a:t>
            </a:r>
          </a:p>
          <a:p>
            <a:pPr lvl="1"/>
            <a:r>
              <a:t/>
            </a:r>
          </a:p>
          <a:p>
            <a:pPr lvl="2"/>
            <a:r>
              <a:t/>
            </a:r>
          </a:p>
          <a:p>
            <a:pPr lvl="3"/>
            <a:r>
              <a:t/>
            </a:r>
          </a:p>
          <a:p>
            <a:pPr lvl="4"/>
            <a:r>
              <a:t/>
            </a:r>
          </a:p>
        </p:txBody>
      </p:sp>
      <p:sp>
        <p:nvSpPr>
          <p:cNvPr id="4" name="Slayt Numarası"/>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KEMAL GÜNA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KEMAL GÜNAY</a:t>
            </a:r>
          </a:p>
        </p:txBody>
      </p:sp>
      <p:sp>
        <p:nvSpPr>
          <p:cNvPr id="152" name="SOSYAL MEDYA REKLAMCILIĞI"/>
          <p:cNvSpPr txBox="1"/>
          <p:nvPr>
            <p:ph type="ctrTitle"/>
          </p:nvPr>
        </p:nvSpPr>
        <p:spPr>
          <a:prstGeom prst="rect">
            <a:avLst/>
          </a:prstGeom>
        </p:spPr>
        <p:txBody>
          <a:bodyPr/>
          <a:lstStyle/>
          <a:p>
            <a:pPr/>
            <a:r>
              <a:t>SOSYAL MEDYA REKLAMCILIĞI</a:t>
            </a:r>
          </a:p>
        </p:txBody>
      </p:sp>
      <p:sp>
        <p:nvSpPr>
          <p:cNvPr id="153" name="Sunu Alt Başlığı"/>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Sosyal Medya Reklamcılığı"/>
          <p:cNvSpPr txBox="1"/>
          <p:nvPr>
            <p:ph type="title"/>
          </p:nvPr>
        </p:nvSpPr>
        <p:spPr>
          <a:prstGeom prst="rect">
            <a:avLst/>
          </a:prstGeom>
        </p:spPr>
        <p:txBody>
          <a:bodyPr/>
          <a:lstStyle/>
          <a:p>
            <a:pPr/>
            <a:r>
              <a:t>Sosyal Medya Reklamcılığı</a:t>
            </a:r>
          </a:p>
        </p:txBody>
      </p:sp>
      <p:sp>
        <p:nvSpPr>
          <p:cNvPr id="156" name="Ders içeriğ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Ders içeriği</a:t>
            </a:r>
          </a:p>
        </p:txBody>
      </p:sp>
      <p:sp>
        <p:nvSpPr>
          <p:cNvPr id="157" name="Reklam Literatürü (Tanımı, Amaçları, Sınıfları, Reklam Ortamları, Kampanya kavramı, Reklam Etkinliğinin Ölçülmesi vd.)…"/>
          <p:cNvSpPr txBox="1"/>
          <p:nvPr>
            <p:ph type="body" idx="1"/>
          </p:nvPr>
        </p:nvSpPr>
        <p:spPr>
          <a:prstGeom prst="rect">
            <a:avLst/>
          </a:prstGeom>
        </p:spPr>
        <p:txBody>
          <a:bodyPr/>
          <a:lstStyle/>
          <a:p>
            <a:pPr marL="566927" indent="-566927" defTabSz="2267655">
              <a:spcBef>
                <a:spcPts val="4100"/>
              </a:spcBef>
              <a:defRPr sz="4464"/>
            </a:pPr>
            <a:r>
              <a:t>Reklam Literatürü (Tanımı, Amaçları, Sınıfları, Reklam Ortamları, Kampanya kavramı, Reklam Etkinliğinin Ölçülmesi vd.)</a:t>
            </a:r>
          </a:p>
          <a:p>
            <a:pPr marL="566927" indent="-566927" defTabSz="2267655">
              <a:spcBef>
                <a:spcPts val="4100"/>
              </a:spcBef>
              <a:defRPr sz="4464"/>
            </a:pPr>
            <a:r>
              <a:t>Google Adwords</a:t>
            </a:r>
          </a:p>
          <a:p>
            <a:pPr marL="566927" indent="-566927" defTabSz="2267655">
              <a:spcBef>
                <a:spcPts val="4100"/>
              </a:spcBef>
              <a:defRPr sz="4464"/>
            </a:pPr>
            <a:r>
              <a:t>Google Analytics </a:t>
            </a:r>
          </a:p>
          <a:p>
            <a:pPr marL="566927" indent="-566927" defTabSz="2267655">
              <a:spcBef>
                <a:spcPts val="4100"/>
              </a:spcBef>
              <a:defRPr sz="4464"/>
            </a:pPr>
            <a:r>
              <a:t>Google Tag Manager</a:t>
            </a:r>
          </a:p>
          <a:p>
            <a:pPr marL="566927" indent="-566927" defTabSz="2267655">
              <a:spcBef>
                <a:spcPts val="4100"/>
              </a:spcBef>
              <a:defRPr sz="4464"/>
            </a:pPr>
            <a:r>
              <a:t>Google Search Console</a:t>
            </a:r>
          </a:p>
          <a:p>
            <a:pPr marL="566927" indent="-566927" defTabSz="2267655">
              <a:spcBef>
                <a:spcPts val="4100"/>
              </a:spcBef>
              <a:defRPr sz="4464"/>
            </a:pPr>
            <a:r>
              <a:t>Wordpres (Blog oluşturma)</a:t>
            </a:r>
          </a:p>
          <a:p>
            <a:pPr marL="566927" indent="-566927" defTabSz="2267655">
              <a:spcBef>
                <a:spcPts val="4100"/>
              </a:spcBef>
              <a:defRPr sz="4464"/>
            </a:pPr>
            <a:r>
              <a:t>Meta Business Manager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Google Adwords"/>
          <p:cNvSpPr txBox="1"/>
          <p:nvPr>
            <p:ph type="title"/>
          </p:nvPr>
        </p:nvSpPr>
        <p:spPr>
          <a:prstGeom prst="rect">
            <a:avLst/>
          </a:prstGeom>
        </p:spPr>
        <p:txBody>
          <a:bodyPr/>
          <a:lstStyle/>
          <a:p>
            <a:pPr/>
            <a:r>
              <a:t>Google Adwords</a:t>
            </a:r>
          </a:p>
        </p:txBody>
      </p:sp>
      <p:sp>
        <p:nvSpPr>
          <p:cNvPr id="160" name="Google Ads nedi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Google Ads nedir?</a:t>
            </a:r>
          </a:p>
        </p:txBody>
      </p:sp>
      <p:sp>
        <p:nvSpPr>
          <p:cNvPr id="161" name="Bu eğitim kimler için?…"/>
          <p:cNvSpPr txBox="1"/>
          <p:nvPr>
            <p:ph type="body" idx="1"/>
          </p:nvPr>
        </p:nvSpPr>
        <p:spPr>
          <a:prstGeom prst="rect">
            <a:avLst/>
          </a:prstGeom>
        </p:spPr>
        <p:txBody>
          <a:bodyPr/>
          <a:lstStyle/>
          <a:p>
            <a:pPr marL="889000" indent="-889000">
              <a:buSzPct val="100000"/>
              <a:buAutoNum type="arabicPeriod" startAt="1"/>
            </a:pPr>
            <a:r>
              <a:t>Bu eğitim kimler için? </a:t>
            </a:r>
          </a:p>
          <a:p>
            <a:pPr marL="889000" indent="-889000">
              <a:buSzPct val="100000"/>
              <a:buAutoNum type="arabicPeriod" startAt="1"/>
            </a:pPr>
            <a:r>
              <a:t>Eğitim içeriği nasıl oluşturulacak?</a:t>
            </a:r>
          </a:p>
          <a:p>
            <a:pPr marL="889000" indent="-889000">
              <a:buSzPct val="100000"/>
              <a:buAutoNum type="arabicPeriod" startAt="1"/>
            </a:pPr>
            <a:r>
              <a:t>Google ads nedir ve nasıl çalışır?</a:t>
            </a:r>
          </a:p>
          <a:p>
            <a:pPr marL="889000" indent="-889000">
              <a:buSzPct val="100000"/>
              <a:buAutoNum type="arabicPeriod" startAt="1"/>
            </a:pPr>
            <a:r>
              <a:t>Google ads kullanarak işletmemizin satışlarını nasıl artırırsınız?</a:t>
            </a:r>
          </a:p>
          <a:p>
            <a:pPr marL="889000" indent="-889000">
              <a:buSzPct val="100000"/>
              <a:buAutoNum type="arabicPeriod" startAt="1"/>
            </a:pPr>
            <a:r>
              <a:t>Google ads danışmanı olarak kendi işinizi nasıl kurabilirsiniz?</a:t>
            </a:r>
          </a:p>
          <a:p>
            <a:pPr marL="889000" indent="-889000">
              <a:buSzPct val="100000"/>
              <a:buAutoNum type="arabicPeriod" startAt="1"/>
            </a:pPr>
            <a:r>
              <a:t>Hesap kurulumu</a:t>
            </a:r>
          </a:p>
          <a:p>
            <a:pPr marL="889000" indent="-889000">
              <a:buSzPct val="100000"/>
              <a:buAutoNum type="arabicPeriod" startAt="1"/>
            </a:pPr>
            <a:r>
              <a:t>Kampanya oluşturma (Anahtar kelimeler, dinamik kampanyalar vd.)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OSYAL MEDYA REKLAMCILIĞI"/>
          <p:cNvSpPr txBox="1"/>
          <p:nvPr>
            <p:ph type="title"/>
          </p:nvPr>
        </p:nvSpPr>
        <p:spPr>
          <a:prstGeom prst="rect">
            <a:avLst/>
          </a:prstGeom>
        </p:spPr>
        <p:txBody>
          <a:bodyPr/>
          <a:lstStyle/>
          <a:p>
            <a:pPr/>
            <a:r>
              <a:t>SOSYAL MEDYA REKLAMCILIĞI</a:t>
            </a:r>
          </a:p>
        </p:txBody>
      </p:sp>
      <p:sp>
        <p:nvSpPr>
          <p:cNvPr id="164" name="Eğitim kimler için ve deneyim gerekli m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Eğitim kimler için ve deneyim gerekli mi?</a:t>
            </a:r>
          </a:p>
        </p:txBody>
      </p:sp>
      <p:sp>
        <p:nvSpPr>
          <p:cNvPr id="165" name="Bu eğitim kendi yerel ya da kurumsal işletmesi olan firmaların, dünyanın en büyük reklamcılık ağı olan Google Adwords’de kendi reklam kampanyalarını oluşturabilmesi ve reklamların sonuçlarını analiz edip gerekli optimizasyonları sağlayabilmeleri içindir."/>
          <p:cNvSpPr txBox="1"/>
          <p:nvPr>
            <p:ph type="body" idx="1"/>
          </p:nvPr>
        </p:nvSpPr>
        <p:spPr>
          <a:prstGeom prst="rect">
            <a:avLst/>
          </a:prstGeom>
        </p:spPr>
        <p:txBody>
          <a:bodyPr/>
          <a:lstStyle/>
          <a:p>
            <a:pPr/>
            <a:r>
              <a:t>Bu eğitim kendi yerel ya da kurumsal işletmesi olan firmaların, dünyanın en büyük reklamcılık ağı olan Google Adwords’de kendi reklam kampanyalarını oluşturabilmesi ve reklamların sonuçlarını analiz edip gerekli optimizasyonları sağlayabilmeleri içindir.</a:t>
            </a:r>
          </a:p>
          <a:p>
            <a:pPr/>
            <a:r>
              <a:t>Kurumsal ve yerel işletmelere Google Ads danışmanlığı vermek isteyen kişilere ileri düzey reklam danışmanlığı bilgisi sunacaktır.</a:t>
            </a:r>
          </a:p>
          <a:p>
            <a:pPr/>
            <a:r>
              <a:t>Bu eğitim için başlangıç seviyesinde dahi bilginizin olmasına gerek yoktur. Eğitim bu platformları hiç bilmeyen birini baz alarak en temel bilgilerden ileri düzey stratejilere doğru adım adım ilerleyecektir.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OSYAL MEDYA REKLAMCILIĞI"/>
          <p:cNvSpPr txBox="1"/>
          <p:nvPr>
            <p:ph type="title"/>
          </p:nvPr>
        </p:nvSpPr>
        <p:spPr>
          <a:prstGeom prst="rect">
            <a:avLst/>
          </a:prstGeom>
        </p:spPr>
        <p:txBody>
          <a:bodyPr/>
          <a:lstStyle/>
          <a:p>
            <a:pPr/>
            <a:r>
              <a:t>SOSYAL MEDYA REKLAMCILIĞI</a:t>
            </a:r>
          </a:p>
        </p:txBody>
      </p:sp>
      <p:sp>
        <p:nvSpPr>
          <p:cNvPr id="168" name="Uygulama Eğitim içeriğ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Uygulama Eğitim içeriği</a:t>
            </a:r>
          </a:p>
        </p:txBody>
      </p:sp>
      <p:sp>
        <p:nvSpPr>
          <p:cNvPr id="169" name="Google Ads tanıtım…"/>
          <p:cNvSpPr txBox="1"/>
          <p:nvPr>
            <p:ph type="body" idx="1"/>
          </p:nvPr>
        </p:nvSpPr>
        <p:spPr>
          <a:prstGeom prst="rect">
            <a:avLst/>
          </a:prstGeom>
        </p:spPr>
        <p:txBody>
          <a:bodyPr/>
          <a:lstStyle/>
          <a:p>
            <a:pPr marL="782319" indent="-782319" defTabSz="2145738">
              <a:spcBef>
                <a:spcPts val="3900"/>
              </a:spcBef>
              <a:buSzPct val="100000"/>
              <a:buAutoNum type="arabicPeriod" startAt="1"/>
              <a:defRPr sz="4224"/>
            </a:pPr>
            <a:r>
              <a:t>Google Ads tanıtım</a:t>
            </a:r>
          </a:p>
          <a:p>
            <a:pPr marL="782319" indent="-782319" defTabSz="2145738">
              <a:spcBef>
                <a:spcPts val="3900"/>
              </a:spcBef>
              <a:buSzPct val="100000"/>
              <a:buAutoNum type="arabicPeriod" startAt="1"/>
              <a:defRPr sz="4224"/>
            </a:pPr>
            <a:r>
              <a:t>Reklam öncesi hazırlıklar</a:t>
            </a:r>
          </a:p>
          <a:p>
            <a:pPr marL="782319" indent="-782319" defTabSz="2145738">
              <a:spcBef>
                <a:spcPts val="3900"/>
              </a:spcBef>
              <a:buSzPct val="100000"/>
              <a:buAutoNum type="arabicPeriod" startAt="1"/>
              <a:defRPr sz="4224"/>
            </a:pPr>
            <a:r>
              <a:t>Google Ads temeller</a:t>
            </a:r>
          </a:p>
          <a:p>
            <a:pPr marL="782319" indent="-782319" defTabSz="2145738">
              <a:spcBef>
                <a:spcPts val="3900"/>
              </a:spcBef>
              <a:buSzPct val="100000"/>
              <a:buAutoNum type="arabicPeriod" startAt="1"/>
              <a:defRPr sz="4224"/>
            </a:pPr>
            <a:r>
              <a:t>Google Ads’de reklam optimizasyonları (iyileştirmeler)</a:t>
            </a:r>
          </a:p>
          <a:p>
            <a:pPr marL="782319" indent="-782319" defTabSz="2145738">
              <a:spcBef>
                <a:spcPts val="3900"/>
              </a:spcBef>
              <a:buSzPct val="100000"/>
              <a:buAutoNum type="arabicPeriod" startAt="1"/>
              <a:defRPr sz="4224"/>
            </a:pPr>
            <a:r>
              <a:t>Google Ads kısayollar</a:t>
            </a:r>
          </a:p>
          <a:p>
            <a:pPr marL="782319" indent="-782319" defTabSz="2145738">
              <a:spcBef>
                <a:spcPts val="3900"/>
              </a:spcBef>
              <a:buSzPct val="100000"/>
              <a:buAutoNum type="arabicPeriod" startAt="1"/>
              <a:defRPr sz="4224"/>
            </a:pPr>
            <a:r>
              <a:t>İleri düzey Google Ads içerikleri</a:t>
            </a:r>
          </a:p>
          <a:p>
            <a:pPr marL="782319" indent="-782319" defTabSz="2145738">
              <a:spcBef>
                <a:spcPts val="3900"/>
              </a:spcBef>
              <a:buSzPct val="100000"/>
              <a:buAutoNum type="arabicPeriod" startAt="1"/>
              <a:defRPr sz="4224"/>
            </a:pPr>
            <a:r>
              <a:t>Google Ads Analiz Araçları (Analytics, Tag Manager, Search Console)</a:t>
            </a:r>
          </a:p>
          <a:p>
            <a:pPr marL="782319" indent="-782319" defTabSz="2145738">
              <a:spcBef>
                <a:spcPts val="3900"/>
              </a:spcBef>
              <a:buSzPct val="100000"/>
              <a:buAutoNum type="arabicPeriod" startAt="1"/>
              <a:defRPr sz="4224"/>
            </a:pPr>
            <a:r>
              <a:t>Mete Business Manager (Facebook &amp; Instagram)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OSYAL MEDYA REKLAMCILIĞI"/>
          <p:cNvSpPr txBox="1"/>
          <p:nvPr>
            <p:ph type="title"/>
          </p:nvPr>
        </p:nvSpPr>
        <p:spPr>
          <a:prstGeom prst="rect">
            <a:avLst/>
          </a:prstGeom>
        </p:spPr>
        <p:txBody>
          <a:bodyPr/>
          <a:lstStyle/>
          <a:p>
            <a:pPr/>
            <a:r>
              <a:t>SOSYAL MEDYA REKLAMCILIĞI</a:t>
            </a:r>
          </a:p>
        </p:txBody>
      </p:sp>
      <p:sp>
        <p:nvSpPr>
          <p:cNvPr id="172" name="Google Ads Nedir ve Nasıl Çalışı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Google Ads Nedir ve Nasıl Çalışır?</a:t>
            </a:r>
          </a:p>
        </p:txBody>
      </p:sp>
      <p:sp>
        <p:nvSpPr>
          <p:cNvPr id="173" name="Google Ads dünyanın en büyük ve en güçlü ağa sahip ücretli reklam platformudur. Google Ads ile reklam veren kullanıcıların reklamları, “Tıklama Başı Maliyet” TBM sistemi ile ilişkilendirilerek Google aramalarında üst sıralarda çıkar.…"/>
          <p:cNvSpPr txBox="1"/>
          <p:nvPr>
            <p:ph type="body" idx="1"/>
          </p:nvPr>
        </p:nvSpPr>
        <p:spPr>
          <a:prstGeom prst="rect">
            <a:avLst/>
          </a:prstGeom>
        </p:spPr>
        <p:txBody>
          <a:bodyPr/>
          <a:lstStyle/>
          <a:p>
            <a:pPr marL="591312" indent="-591312" defTabSz="2365188">
              <a:spcBef>
                <a:spcPts val="4300"/>
              </a:spcBef>
              <a:defRPr sz="4656"/>
            </a:pPr>
            <a:r>
              <a:t>Google Ads dünyanın en büyük ve en güçlü ağa sahip ücretli reklam platformudur. Google Ads ile reklam veren kullanıcıların reklamları, </a:t>
            </a:r>
            <a:r>
              <a:rPr b="1"/>
              <a:t>“Tıklama Başı Maliyet” TBM </a:t>
            </a:r>
            <a:r>
              <a:t>sistemi ile ilişkilendirilerek Google aramalarında üst sıralarda çıkar.</a:t>
            </a:r>
          </a:p>
          <a:p>
            <a:pPr marL="591312" indent="-591312" defTabSz="2365188">
              <a:spcBef>
                <a:spcPts val="4300"/>
              </a:spcBef>
              <a:defRPr sz="4656"/>
            </a:pPr>
            <a:r>
              <a:t>Google’ın sunduğu 100’ü aşkın hizmet arasından Google Ads tüm gelirinin %93’lük bir kesimini oluşturur.</a:t>
            </a:r>
          </a:p>
          <a:p>
            <a:pPr marL="591312" indent="-591312" defTabSz="2365188">
              <a:spcBef>
                <a:spcPts val="4300"/>
              </a:spcBef>
              <a:defRPr sz="4656"/>
            </a:pPr>
            <a:r>
              <a:t>Sayfanın üstünde ve altında 4 arama ağı (metin) reklamı, ayrıca sağ tarafta alışveriş reklamları ve yine sayfanın üst tarafında harita reklamları bulunmaktadır.</a:t>
            </a:r>
          </a:p>
          <a:p>
            <a:pPr marL="591312" indent="-591312" defTabSz="2365188">
              <a:spcBef>
                <a:spcPts val="4300"/>
              </a:spcBef>
              <a:defRPr sz="4656"/>
            </a:pPr>
            <a:r>
              <a:t>Google ile bir çok farklı reklam seçeneği tercih edilebilir. (Arama ağı, Görüntülü-video,Gmail reklamları vb)</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OSYAL MEDYA REKLAMCILIĞI"/>
          <p:cNvSpPr txBox="1"/>
          <p:nvPr>
            <p:ph type="title"/>
          </p:nvPr>
        </p:nvSpPr>
        <p:spPr>
          <a:prstGeom prst="rect">
            <a:avLst/>
          </a:prstGeom>
        </p:spPr>
        <p:txBody>
          <a:bodyPr/>
          <a:lstStyle/>
          <a:p>
            <a:pPr/>
            <a:r>
              <a:t>SOSYAL MEDYA REKLAMCILIĞI</a:t>
            </a:r>
          </a:p>
        </p:txBody>
      </p:sp>
      <p:sp>
        <p:nvSpPr>
          <p:cNvPr id="176" name="Google Ads kullanarak işletmenin satışlarını arttırmak"/>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Google Ads kullanarak işletmenin satışlarını arttırmak</a:t>
            </a:r>
          </a:p>
        </p:txBody>
      </p:sp>
      <p:sp>
        <p:nvSpPr>
          <p:cNvPr id="177" name="Yüksek trafik = yüksek satış…"/>
          <p:cNvSpPr txBox="1"/>
          <p:nvPr>
            <p:ph type="body" idx="1"/>
          </p:nvPr>
        </p:nvSpPr>
        <p:spPr>
          <a:prstGeom prst="rect">
            <a:avLst/>
          </a:prstGeom>
        </p:spPr>
        <p:txBody>
          <a:bodyPr/>
          <a:lstStyle/>
          <a:p>
            <a:pPr/>
            <a:r>
              <a:t>Yüksek trafik = yüksek satış</a:t>
            </a:r>
          </a:p>
          <a:p>
            <a:pPr/>
            <a:r>
              <a:t>Hedef kitle tespiti (billboard, tv, gazete, radyo)</a:t>
            </a:r>
          </a:p>
          <a:p>
            <a:pPr/>
            <a:r>
              <a:t>Yeniden hedeflemenin gücü (Sıcak %40 &amp; soğuk kitle)</a:t>
            </a:r>
          </a:p>
          <a:p>
            <a:pPr/>
            <a:r>
              <a:t>Verileri okumak ve iyileştirmeler yapmak</a:t>
            </a:r>
          </a:p>
          <a:p>
            <a:pPr/>
            <a:r>
              <a:t>Marka bilinirliği</a:t>
            </a:r>
          </a:p>
          <a:p>
            <a:pPr/>
            <a:r>
              <a:t>Scaling etkisi (doğru hedef kitle, bütçeyi artırmak)</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OSYAL MEDYA REKLAMCILIĞI"/>
          <p:cNvSpPr txBox="1"/>
          <p:nvPr>
            <p:ph type="title"/>
          </p:nvPr>
        </p:nvSpPr>
        <p:spPr>
          <a:prstGeom prst="rect">
            <a:avLst/>
          </a:prstGeom>
        </p:spPr>
        <p:txBody>
          <a:bodyPr/>
          <a:lstStyle/>
          <a:p>
            <a:pPr/>
            <a:r>
              <a:t>SOSYAL MEDYA REKLAMCILIĞI</a:t>
            </a:r>
          </a:p>
        </p:txBody>
      </p:sp>
      <p:sp>
        <p:nvSpPr>
          <p:cNvPr id="180" name="Google Ads danışmanı olmak"/>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Google Ads danışmanı olmak</a:t>
            </a:r>
          </a:p>
        </p:txBody>
      </p:sp>
      <p:sp>
        <p:nvSpPr>
          <p:cNvPr id="181" name="Minumum %20 hesap işletim ücreti…"/>
          <p:cNvSpPr txBox="1"/>
          <p:nvPr>
            <p:ph type="body" idx="1"/>
          </p:nvPr>
        </p:nvSpPr>
        <p:spPr>
          <a:prstGeom prst="rect">
            <a:avLst/>
          </a:prstGeom>
        </p:spPr>
        <p:txBody>
          <a:bodyPr/>
          <a:lstStyle/>
          <a:p>
            <a:pPr/>
            <a:r>
              <a:t>Minumum %20 hesap işletim ücreti</a:t>
            </a:r>
          </a:p>
          <a:p>
            <a:pPr/>
            <a:r>
              <a:t>Kar payı ortaklıkları</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